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33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0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431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1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01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9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81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2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35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55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73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AF748-ECEA-483D-BF0E-529DD00C5B8C}" type="datetimeFigureOut">
              <a:rPr lang="nb-NO" smtClean="0"/>
              <a:t>05.05.2015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EC50-E84A-4E52-B714-848731240C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33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9630"/>
            <a:ext cx="10058400" cy="2398928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98821"/>
            <a:ext cx="10058400" cy="239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34" y="454646"/>
            <a:ext cx="10058400" cy="3603316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34" y="4473425"/>
            <a:ext cx="10058400" cy="17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DIFI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Nilsson, Hans Gøran</dc:creator>
  <cp:lastModifiedBy>Nilsson, Hans Gøran</cp:lastModifiedBy>
  <cp:revision>3</cp:revision>
  <cp:lastPrinted>2015-04-28T08:53:23Z</cp:lastPrinted>
  <dcterms:created xsi:type="dcterms:W3CDTF">2015-04-28T08:52:17Z</dcterms:created>
  <dcterms:modified xsi:type="dcterms:W3CDTF">2015-05-05T21:50:42Z</dcterms:modified>
</cp:coreProperties>
</file>