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5" r:id="rId5"/>
    <p:sldMasterId id="2147483667" r:id="rId6"/>
  </p:sldMasterIdLst>
  <p:notesMasterIdLst>
    <p:notesMasterId r:id="rId18"/>
  </p:notesMasterIdLst>
  <p:sldIdLst>
    <p:sldId id="257" r:id="rId7"/>
    <p:sldId id="282" r:id="rId8"/>
    <p:sldId id="322" r:id="rId9"/>
    <p:sldId id="311" r:id="rId10"/>
    <p:sldId id="325" r:id="rId11"/>
    <p:sldId id="321" r:id="rId12"/>
    <p:sldId id="329" r:id="rId13"/>
    <p:sldId id="326" r:id="rId14"/>
    <p:sldId id="330" r:id="rId15"/>
    <p:sldId id="328" r:id="rId16"/>
    <p:sldId id="262"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97" autoAdjust="0"/>
    <p:restoredTop sz="94184" autoAdjust="0"/>
  </p:normalViewPr>
  <p:slideViewPr>
    <p:cSldViewPr snapToGrid="0" snapToObjects="1">
      <p:cViewPr varScale="1">
        <p:scale>
          <a:sx n="114" d="100"/>
          <a:sy n="114" d="100"/>
        </p:scale>
        <p:origin x="1266" y="108"/>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4FE785-3144-4710-B65E-6C3D703906B4}" type="datetimeFigureOut">
              <a:rPr lang="nb-NO" smtClean="0"/>
              <a:t>09.01.2018</a:t>
            </a:fld>
            <a:endParaRPr lang="nb-NO"/>
          </a:p>
        </p:txBody>
      </p:sp>
      <p:sp>
        <p:nvSpPr>
          <p:cNvPr id="4" name="Plassholder for lysbil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FDB385-D7F8-4B1E-A8A8-90605C73E611}" type="slidenum">
              <a:rPr lang="nb-NO" smtClean="0"/>
              <a:t>‹#›</a:t>
            </a:fld>
            <a:endParaRPr lang="nb-NO"/>
          </a:p>
        </p:txBody>
      </p:sp>
    </p:spTree>
    <p:extLst>
      <p:ext uri="{BB962C8B-B14F-4D97-AF65-F5344CB8AC3E}">
        <p14:creationId xmlns:p14="http://schemas.microsoft.com/office/powerpoint/2010/main" val="2894356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indent="-228600">
              <a:buAutoNum type="arabicPeriod"/>
            </a:pPr>
            <a:r>
              <a:rPr lang="nb-NO" dirty="0"/>
              <a:t>Be alle om å tenke og skrive</a:t>
            </a:r>
            <a:r>
              <a:rPr lang="nb-NO" baseline="0" dirty="0"/>
              <a:t> ned noen punkter på det som kjennetegner et godt samarbeid.  </a:t>
            </a:r>
          </a:p>
          <a:p>
            <a:pPr marL="228600" indent="-228600">
              <a:buAutoNum type="arabicPeriod"/>
            </a:pPr>
            <a:r>
              <a:rPr lang="nb-NO" baseline="0" dirty="0"/>
              <a:t>Er gruppen s</a:t>
            </a:r>
          </a:p>
        </p:txBody>
      </p:sp>
      <p:sp>
        <p:nvSpPr>
          <p:cNvPr id="4" name="Plassholder for lysbildenummer 3"/>
          <p:cNvSpPr>
            <a:spLocks noGrp="1"/>
          </p:cNvSpPr>
          <p:nvPr>
            <p:ph type="sldNum" sz="quarter" idx="10"/>
          </p:nvPr>
        </p:nvSpPr>
        <p:spPr/>
        <p:txBody>
          <a:bodyPr/>
          <a:lstStyle/>
          <a:p>
            <a:fld id="{4BFDB385-D7F8-4B1E-A8A8-90605C73E611}" type="slidenum">
              <a:rPr lang="nb-NO" smtClean="0"/>
              <a:t>5</a:t>
            </a:fld>
            <a:endParaRPr lang="nb-NO"/>
          </a:p>
        </p:txBody>
      </p:sp>
    </p:spTree>
    <p:extLst>
      <p:ext uri="{BB962C8B-B14F-4D97-AF65-F5344CB8AC3E}">
        <p14:creationId xmlns:p14="http://schemas.microsoft.com/office/powerpoint/2010/main" val="3542520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indent="-228600">
              <a:buAutoNum type="arabicPeriod"/>
            </a:pPr>
            <a:r>
              <a:rPr lang="nb-NO" dirty="0"/>
              <a:t>Be alle om å tenke og skrive</a:t>
            </a:r>
            <a:r>
              <a:rPr lang="nb-NO" baseline="0" dirty="0"/>
              <a:t> ned noen punkter på det som kjennetegner et godt samarbeid.  </a:t>
            </a:r>
          </a:p>
          <a:p>
            <a:pPr marL="228600" indent="-228600">
              <a:buAutoNum type="arabicPeriod"/>
            </a:pPr>
            <a:r>
              <a:rPr lang="nb-NO" baseline="0" dirty="0"/>
              <a:t>Er gruppen s</a:t>
            </a:r>
          </a:p>
        </p:txBody>
      </p:sp>
      <p:sp>
        <p:nvSpPr>
          <p:cNvPr id="4" name="Plassholder for lysbildenummer 3"/>
          <p:cNvSpPr>
            <a:spLocks noGrp="1"/>
          </p:cNvSpPr>
          <p:nvPr>
            <p:ph type="sldNum" sz="quarter" idx="10"/>
          </p:nvPr>
        </p:nvSpPr>
        <p:spPr/>
        <p:txBody>
          <a:bodyPr/>
          <a:lstStyle/>
          <a:p>
            <a:fld id="{4BFDB385-D7F8-4B1E-A8A8-90605C73E611}" type="slidenum">
              <a:rPr lang="nb-NO" smtClean="0"/>
              <a:t>7</a:t>
            </a:fld>
            <a:endParaRPr lang="nb-NO"/>
          </a:p>
        </p:txBody>
      </p:sp>
    </p:spTree>
    <p:extLst>
      <p:ext uri="{BB962C8B-B14F-4D97-AF65-F5344CB8AC3E}">
        <p14:creationId xmlns:p14="http://schemas.microsoft.com/office/powerpoint/2010/main" val="2599107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indent="-228600">
              <a:buAutoNum type="arabicPeriod"/>
            </a:pPr>
            <a:r>
              <a:rPr lang="nb-NO" dirty="0"/>
              <a:t>Be alle om å tenke og skrive</a:t>
            </a:r>
            <a:r>
              <a:rPr lang="nb-NO" baseline="0" dirty="0"/>
              <a:t> ned noen punkter på det som kjennetegner et godt samarbeid.  </a:t>
            </a:r>
          </a:p>
          <a:p>
            <a:pPr marL="228600" indent="-228600">
              <a:buAutoNum type="arabicPeriod"/>
            </a:pPr>
            <a:r>
              <a:rPr lang="nb-NO" baseline="0" dirty="0"/>
              <a:t>Er gruppen s</a:t>
            </a:r>
          </a:p>
        </p:txBody>
      </p:sp>
      <p:sp>
        <p:nvSpPr>
          <p:cNvPr id="4" name="Plassholder for lysbildenummer 3"/>
          <p:cNvSpPr>
            <a:spLocks noGrp="1"/>
          </p:cNvSpPr>
          <p:nvPr>
            <p:ph type="sldNum" sz="quarter" idx="10"/>
          </p:nvPr>
        </p:nvSpPr>
        <p:spPr/>
        <p:txBody>
          <a:bodyPr/>
          <a:lstStyle/>
          <a:p>
            <a:fld id="{4BFDB385-D7F8-4B1E-A8A8-90605C73E611}" type="slidenum">
              <a:rPr lang="nb-NO" smtClean="0"/>
              <a:t>8</a:t>
            </a:fld>
            <a:endParaRPr lang="nb-NO"/>
          </a:p>
        </p:txBody>
      </p:sp>
    </p:spTree>
    <p:extLst>
      <p:ext uri="{BB962C8B-B14F-4D97-AF65-F5344CB8AC3E}">
        <p14:creationId xmlns:p14="http://schemas.microsoft.com/office/powerpoint/2010/main" val="3974776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indent="-228600">
              <a:buAutoNum type="arabicPeriod"/>
            </a:pPr>
            <a:r>
              <a:rPr lang="nb-NO" dirty="0"/>
              <a:t>Be alle om å tenke og skrive</a:t>
            </a:r>
            <a:r>
              <a:rPr lang="nb-NO" baseline="0" dirty="0"/>
              <a:t> ned noen punkter på det som kjennetegner et godt samarbeid.  </a:t>
            </a:r>
          </a:p>
          <a:p>
            <a:pPr marL="228600" indent="-228600">
              <a:buAutoNum type="arabicPeriod"/>
            </a:pPr>
            <a:r>
              <a:rPr lang="nb-NO" baseline="0" dirty="0"/>
              <a:t>Er gruppen s</a:t>
            </a:r>
          </a:p>
        </p:txBody>
      </p:sp>
      <p:sp>
        <p:nvSpPr>
          <p:cNvPr id="4" name="Plassholder for lysbildenummer 3"/>
          <p:cNvSpPr>
            <a:spLocks noGrp="1"/>
          </p:cNvSpPr>
          <p:nvPr>
            <p:ph type="sldNum" sz="quarter" idx="10"/>
          </p:nvPr>
        </p:nvSpPr>
        <p:spPr/>
        <p:txBody>
          <a:bodyPr/>
          <a:lstStyle/>
          <a:p>
            <a:fld id="{4BFDB385-D7F8-4B1E-A8A8-90605C73E611}" type="slidenum">
              <a:rPr lang="nb-NO" smtClean="0"/>
              <a:t>9</a:t>
            </a:fld>
            <a:endParaRPr lang="nb-NO"/>
          </a:p>
        </p:txBody>
      </p:sp>
    </p:spTree>
    <p:extLst>
      <p:ext uri="{BB962C8B-B14F-4D97-AF65-F5344CB8AC3E}">
        <p14:creationId xmlns:p14="http://schemas.microsoft.com/office/powerpoint/2010/main" val="1252899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indent="-228600">
              <a:buAutoNum type="arabicPeriod"/>
            </a:pPr>
            <a:r>
              <a:rPr lang="nb-NO" dirty="0"/>
              <a:t>Be alle om å tenke og skrive</a:t>
            </a:r>
            <a:r>
              <a:rPr lang="nb-NO" baseline="0" dirty="0"/>
              <a:t> ned noen punkter på det som kjennetegner et godt samarbeid.  </a:t>
            </a:r>
          </a:p>
          <a:p>
            <a:pPr marL="228600" indent="-228600">
              <a:buAutoNum type="arabicPeriod"/>
            </a:pPr>
            <a:r>
              <a:rPr lang="nb-NO" baseline="0" dirty="0"/>
              <a:t>Er gruppen s</a:t>
            </a:r>
          </a:p>
        </p:txBody>
      </p:sp>
      <p:sp>
        <p:nvSpPr>
          <p:cNvPr id="4" name="Plassholder for lysbildenummer 3"/>
          <p:cNvSpPr>
            <a:spLocks noGrp="1"/>
          </p:cNvSpPr>
          <p:nvPr>
            <p:ph type="sldNum" sz="quarter" idx="10"/>
          </p:nvPr>
        </p:nvSpPr>
        <p:spPr/>
        <p:txBody>
          <a:bodyPr/>
          <a:lstStyle/>
          <a:p>
            <a:fld id="{4BFDB385-D7F8-4B1E-A8A8-90605C73E611}" type="slidenum">
              <a:rPr lang="nb-NO" smtClean="0"/>
              <a:t>10</a:t>
            </a:fld>
            <a:endParaRPr lang="nb-NO"/>
          </a:p>
        </p:txBody>
      </p:sp>
    </p:spTree>
    <p:extLst>
      <p:ext uri="{BB962C8B-B14F-4D97-AF65-F5344CB8AC3E}">
        <p14:creationId xmlns:p14="http://schemas.microsoft.com/office/powerpoint/2010/main" val="17027208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9.png"/><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10.emf"/><Relationship Id="rId5" Type="http://schemas.openxmlformats.org/officeDocument/2006/relationships/oleObject" Target="../embeddings/oleObject2.bin"/><Relationship Id="rId4" Type="http://schemas.openxmlformats.org/officeDocument/2006/relationships/image" Target="../media/image11.jpe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image" Target="../media/image13.png"/><Relationship Id="rId5" Type="http://schemas.openxmlformats.org/officeDocument/2006/relationships/image" Target="../media/image10.emf"/><Relationship Id="rId4" Type="http://schemas.openxmlformats.org/officeDocument/2006/relationships/oleObject" Target="../embeddings/oleObject3.bin"/></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5.xml"/><Relationship Id="rId1" Type="http://schemas.openxmlformats.org/officeDocument/2006/relationships/tags" Target="../tags/tag4.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xml"/><Relationship Id="rId1" Type="http://schemas.openxmlformats.org/officeDocument/2006/relationships/tags" Target="../tags/tag6.xml"/></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image" Target="../media/image14.png"/><Relationship Id="rId5" Type="http://schemas.openxmlformats.org/officeDocument/2006/relationships/image" Target="../media/image10.emf"/><Relationship Id="rId4" Type="http://schemas.openxmlformats.org/officeDocument/2006/relationships/oleObject" Target="../embeddings/oleObject4.bin"/></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17.emf"/><Relationship Id="rId2" Type="http://schemas.openxmlformats.org/officeDocument/2006/relationships/tags" Target="../tags/tag9.xml"/><Relationship Id="rId1" Type="http://schemas.openxmlformats.org/officeDocument/2006/relationships/vmlDrawing" Target="../drawings/vmlDrawing5.vml"/><Relationship Id="rId6" Type="http://schemas.openxmlformats.org/officeDocument/2006/relationships/image" Target="../media/image16.jpeg"/><Relationship Id="rId5" Type="http://schemas.openxmlformats.org/officeDocument/2006/relationships/image" Target="../media/image10.emf"/><Relationship Id="rId4" Type="http://schemas.openxmlformats.org/officeDocument/2006/relationships/oleObject" Target="../embeddings/oleObject5.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xml"/><Relationship Id="rId1" Type="http://schemas.openxmlformats.org/officeDocument/2006/relationships/vmlDrawing" Target="../drawings/vmlDrawing6.vml"/><Relationship Id="rId5" Type="http://schemas.openxmlformats.org/officeDocument/2006/relationships/image" Target="../media/image10.emf"/><Relationship Id="rId4" Type="http://schemas.openxmlformats.org/officeDocument/2006/relationships/oleObject" Target="../embeddings/oleObject6.bin"/></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xml"/><Relationship Id="rId1" Type="http://schemas.openxmlformats.org/officeDocument/2006/relationships/tags" Target="../tags/tag1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Master" Target="../slideMasters/slideMaster3.xml"/><Relationship Id="rId1" Type="http://schemas.openxmlformats.org/officeDocument/2006/relationships/tags" Target="../tags/tag1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4.xml"/><Relationship Id="rId1" Type="http://schemas.openxmlformats.org/officeDocument/2006/relationships/vmlDrawing" Target="../drawings/vmlDrawing7.vml"/><Relationship Id="rId6" Type="http://schemas.openxmlformats.org/officeDocument/2006/relationships/image" Target="../media/image14.png"/><Relationship Id="rId5" Type="http://schemas.openxmlformats.org/officeDocument/2006/relationships/image" Target="../media/image10.emf"/><Relationship Id="rId4" Type="http://schemas.openxmlformats.org/officeDocument/2006/relationships/oleObject" Target="../embeddings/oleObject7.bin"/></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5.xml"/><Relationship Id="rId1" Type="http://schemas.openxmlformats.org/officeDocument/2006/relationships/vmlDrawing" Target="../drawings/vmlDrawing8.vml"/><Relationship Id="rId5" Type="http://schemas.openxmlformats.org/officeDocument/2006/relationships/image" Target="../media/image7.emf"/><Relationship Id="rId4" Type="http://schemas.openxmlformats.org/officeDocument/2006/relationships/oleObject" Target="../embeddings/oleObject8.bin"/></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6.xml"/><Relationship Id="rId1" Type="http://schemas.openxmlformats.org/officeDocument/2006/relationships/vmlDrawing" Target="../drawings/vmlDrawing9.vml"/><Relationship Id="rId5" Type="http://schemas.openxmlformats.org/officeDocument/2006/relationships/image" Target="../media/image7.emf"/><Relationship Id="rId4" Type="http://schemas.openxmlformats.org/officeDocument/2006/relationships/oleObject" Target="../embeddings/oleObject9.bin"/></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kst slide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nb-NO" dirty="0"/>
              <a:t>Klikk for å legge til tittel</a:t>
            </a:r>
            <a:endParaRPr lang="en-US" dirty="0"/>
          </a:p>
        </p:txBody>
      </p:sp>
      <p:sp>
        <p:nvSpPr>
          <p:cNvPr id="7" name="Text Placeholder 6"/>
          <p:cNvSpPr>
            <a:spLocks noGrp="1"/>
          </p:cNvSpPr>
          <p:nvPr>
            <p:ph type="body" sz="quarter" idx="13" hasCustomPrompt="1"/>
          </p:nvPr>
        </p:nvSpPr>
        <p:spPr>
          <a:xfrm>
            <a:off x="457200" y="1601347"/>
            <a:ext cx="4006850" cy="4251325"/>
          </a:xfrm>
        </p:spPr>
        <p:txBody>
          <a:bodyPr/>
          <a:lstStyle>
            <a:lvl1pPr>
              <a:defRPr baseline="0"/>
            </a:lvl1pPr>
            <a:lvl3pPr>
              <a:defRPr baseline="0"/>
            </a:lvl3pPr>
          </a:lstStyle>
          <a:p>
            <a:pPr lvl="0"/>
            <a:r>
              <a:rPr lang="nb-NO" dirty="0"/>
              <a:t>Klikk for å redigere tekst</a:t>
            </a:r>
          </a:p>
          <a:p>
            <a:pPr lvl="1"/>
            <a:r>
              <a:rPr lang="nb-NO" dirty="0"/>
              <a:t>Andre nivå</a:t>
            </a:r>
          </a:p>
          <a:p>
            <a:pPr lvl="2"/>
            <a:r>
              <a:rPr lang="nb-NO" dirty="0"/>
              <a:t>Tredje nivå</a:t>
            </a:r>
          </a:p>
          <a:p>
            <a:pPr lvl="3"/>
            <a:r>
              <a:rPr lang="nb-NO" dirty="0"/>
              <a:t>Fjerde nivå</a:t>
            </a:r>
          </a:p>
          <a:p>
            <a:pPr lvl="4"/>
            <a:r>
              <a:rPr lang="nb-NO" dirty="0"/>
              <a:t>Femte nivå</a:t>
            </a:r>
            <a:endParaRPr lang="en-US" dirty="0"/>
          </a:p>
        </p:txBody>
      </p:sp>
      <p:sp>
        <p:nvSpPr>
          <p:cNvPr id="9" name="Text Placeholder 8"/>
          <p:cNvSpPr>
            <a:spLocks noGrp="1"/>
          </p:cNvSpPr>
          <p:nvPr>
            <p:ph type="body" sz="quarter" idx="14" hasCustomPrompt="1"/>
          </p:nvPr>
        </p:nvSpPr>
        <p:spPr>
          <a:xfrm>
            <a:off x="4679950" y="1593504"/>
            <a:ext cx="4006850" cy="4251325"/>
          </a:xfrm>
        </p:spPr>
        <p:txBody>
          <a:bodyPr/>
          <a:lstStyle/>
          <a:p>
            <a:pPr lvl="0"/>
            <a:r>
              <a:rPr lang="nb-NO" dirty="0"/>
              <a:t>Klikk for å redigere tekst</a:t>
            </a:r>
          </a:p>
          <a:p>
            <a:pPr lvl="1"/>
            <a:r>
              <a:rPr lang="nb-NO" dirty="0"/>
              <a:t>Andre nivå</a:t>
            </a:r>
          </a:p>
          <a:p>
            <a:pPr lvl="2"/>
            <a:r>
              <a:rPr lang="nb-NO" dirty="0"/>
              <a:t>Tredje nivå</a:t>
            </a:r>
          </a:p>
          <a:p>
            <a:pPr lvl="3"/>
            <a:r>
              <a:rPr lang="nb-NO" dirty="0"/>
              <a:t>Fjerde nivå</a:t>
            </a:r>
          </a:p>
          <a:p>
            <a:pPr lvl="4"/>
            <a:r>
              <a:rPr lang="nb-NO" dirty="0"/>
              <a:t>Femte nivå</a:t>
            </a:r>
            <a:endParaRPr lang="en-US" dirty="0"/>
          </a:p>
        </p:txBody>
      </p:sp>
    </p:spTree>
    <p:extLst>
      <p:ext uri="{BB962C8B-B14F-4D97-AF65-F5344CB8AC3E}">
        <p14:creationId xmlns:p14="http://schemas.microsoft.com/office/powerpoint/2010/main" val="426071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Sub Title">
    <p:spTree>
      <p:nvGrpSpPr>
        <p:cNvPr id="1" name=""/>
        <p:cNvGrpSpPr/>
        <p:nvPr/>
      </p:nvGrpSpPr>
      <p:grpSpPr>
        <a:xfrm>
          <a:off x="0" y="0"/>
          <a:ext cx="0" cy="0"/>
          <a:chOff x="0" y="0"/>
          <a:chExt cx="0" cy="0"/>
        </a:xfrm>
      </p:grpSpPr>
      <p:sp>
        <p:nvSpPr>
          <p:cNvPr id="7" name="Content Placeholder 6"/>
          <p:cNvSpPr>
            <a:spLocks noGrp="1"/>
          </p:cNvSpPr>
          <p:nvPr>
            <p:ph sz="quarter" idx="11"/>
          </p:nvPr>
        </p:nvSpPr>
        <p:spPr>
          <a:xfrm>
            <a:off x="323850" y="1032040"/>
            <a:ext cx="8568630" cy="395288"/>
          </a:xfrm>
          <a:prstGeom prst="rect">
            <a:avLst/>
          </a:prstGeom>
          <a:noFill/>
          <a:ln w="9525">
            <a:noFill/>
            <a:miter lim="800000"/>
            <a:headEnd/>
            <a:tailEnd/>
          </a:ln>
        </p:spPr>
        <p:txBody>
          <a:bodyPr lIns="91412" tIns="45705" rIns="91412" bIns="45705" rtlCol="0">
            <a:noAutofit/>
          </a:bodyPr>
          <a:lstStyle>
            <a:lvl1pPr marL="0" indent="0" algn="ctr" rtl="0" eaLnBrk="1" fontAlgn="base" hangingPunct="1">
              <a:spcBef>
                <a:spcPct val="0"/>
              </a:spcBef>
              <a:spcAft>
                <a:spcPct val="0"/>
              </a:spcAft>
              <a:buNone/>
              <a:defRPr lang="en-GB" sz="1200" kern="1200" baseline="0" dirty="0">
                <a:solidFill>
                  <a:schemeClr val="accent2"/>
                </a:solidFill>
                <a:latin typeface="Calibri" pitchFamily="34" charset="0"/>
                <a:ea typeface="+mj-ea"/>
                <a:cs typeface="Calibri" pitchFamily="34" charset="0"/>
              </a:defRPr>
            </a:lvl1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endParaRPr lang="en-GB"/>
          </a:p>
        </p:txBody>
      </p:sp>
      <p:sp>
        <p:nvSpPr>
          <p:cNvPr id="6" name="Slide Number Placeholder 2"/>
          <p:cNvSpPr>
            <a:spLocks noGrp="1"/>
          </p:cNvSpPr>
          <p:nvPr userDrawn="1">
            <p:ph type="sldNum" sz="quarter" idx="4"/>
          </p:nvPr>
        </p:nvSpPr>
        <p:spPr>
          <a:xfrm>
            <a:off x="7704083" y="6561607"/>
            <a:ext cx="1439862" cy="323851"/>
          </a:xfrm>
          <a:prstGeom prst="rect">
            <a:avLst/>
          </a:prstGeom>
        </p:spPr>
        <p:txBody>
          <a:bodyPr tIns="35989" rIns="35989"/>
          <a:lstStyle>
            <a:lvl1pPr algn="r">
              <a:defRPr sz="739"/>
            </a:lvl1pPr>
          </a:lstStyle>
          <a:p>
            <a:pPr>
              <a:defRPr/>
            </a:pPr>
            <a:fld id="{92BDEBF7-C4D6-4C17-BD3C-9A1969FC9740}" type="slidenum">
              <a:rPr lang="en-GB" smtClean="0">
                <a:solidFill>
                  <a:srgbClr val="000000">
                    <a:tint val="75000"/>
                  </a:srgbClr>
                </a:solidFill>
              </a:rPr>
              <a:pPr>
                <a:defRPr/>
              </a:pPr>
              <a:t>‹#›</a:t>
            </a:fld>
            <a:endParaRPr lang="en-GB" dirty="0">
              <a:solidFill>
                <a:srgbClr val="000000">
                  <a:tint val="75000"/>
                </a:srgbClr>
              </a:solidFill>
            </a:endParaRPr>
          </a:p>
        </p:txBody>
      </p:sp>
    </p:spTree>
    <p:extLst>
      <p:ext uri="{BB962C8B-B14F-4D97-AF65-F5344CB8AC3E}">
        <p14:creationId xmlns:p14="http://schemas.microsoft.com/office/powerpoint/2010/main" val="1271172121"/>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God ledelse i staten - plakat - forside">
    <p:spTree>
      <p:nvGrpSpPr>
        <p:cNvPr id="1" name=""/>
        <p:cNvGrpSpPr/>
        <p:nvPr/>
      </p:nvGrpSpPr>
      <p:grpSpPr>
        <a:xfrm>
          <a:off x="0" y="0"/>
          <a:ext cx="0" cy="0"/>
          <a:chOff x="0" y="0"/>
          <a:chExt cx="0" cy="0"/>
        </a:xfrm>
      </p:grpSpPr>
      <p:sp>
        <p:nvSpPr>
          <p:cNvPr id="23" name="Rektangel 22"/>
          <p:cNvSpPr/>
          <p:nvPr userDrawn="1"/>
        </p:nvSpPr>
        <p:spPr>
          <a:xfrm>
            <a:off x="0" y="6165304"/>
            <a:ext cx="9144000" cy="692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4" name="Bilde 23" descr="PlakatTopplederkonferanseBokmålNett3 (2).jpg"/>
          <p:cNvPicPr>
            <a:picLocks noChangeAspect="1"/>
          </p:cNvPicPr>
          <p:nvPr userDrawn="1"/>
        </p:nvPicPr>
        <p:blipFill>
          <a:blip r:embed="rId2" cstate="print"/>
          <a:srcRect l="5881" r="21633"/>
          <a:stretch>
            <a:fillRect/>
          </a:stretch>
        </p:blipFill>
        <p:spPr>
          <a:xfrm>
            <a:off x="-1" y="332656"/>
            <a:ext cx="9144001" cy="6339225"/>
          </a:xfrm>
          <a:prstGeom prst="rect">
            <a:avLst/>
          </a:prstGeom>
        </p:spPr>
      </p:pic>
    </p:spTree>
    <p:extLst>
      <p:ext uri="{BB962C8B-B14F-4D97-AF65-F5344CB8AC3E}">
        <p14:creationId xmlns:p14="http://schemas.microsoft.com/office/powerpoint/2010/main" val="20517102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rsid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hasCustomPrompt="1"/>
          </p:nvPr>
        </p:nvSpPr>
        <p:spPr/>
        <p:txBody>
          <a:bodyPr/>
          <a:lstStyle>
            <a:lvl1pPr algn="ctr">
              <a:defRPr baseline="0"/>
            </a:lvl1pPr>
          </a:lstStyle>
          <a:p>
            <a:r>
              <a:rPr lang="nb-NO" dirty="0"/>
              <a:t>Klikk for å legge til tittel</a:t>
            </a:r>
            <a:endParaRPr lang="en-US" dirty="0"/>
          </a:p>
        </p:txBody>
      </p:sp>
      <p:sp>
        <p:nvSpPr>
          <p:cNvPr id="10" name="Text Placeholder 9"/>
          <p:cNvSpPr>
            <a:spLocks noGrp="1"/>
          </p:cNvSpPr>
          <p:nvPr>
            <p:ph type="body" sz="quarter" idx="10" hasCustomPrompt="1"/>
          </p:nvPr>
        </p:nvSpPr>
        <p:spPr>
          <a:xfrm>
            <a:off x="985687" y="1664463"/>
            <a:ext cx="7107256" cy="1277938"/>
          </a:xfrm>
        </p:spPr>
        <p:txBody>
          <a:bodyPr/>
          <a:lstStyle>
            <a:lvl1pPr marL="0" indent="0" algn="ctr">
              <a:buNone/>
              <a:defRPr>
                <a:solidFill>
                  <a:schemeClr val="bg1"/>
                </a:solidFill>
              </a:defRPr>
            </a:lvl1pPr>
          </a:lstStyle>
          <a:p>
            <a:pPr lvl="0"/>
            <a:r>
              <a:rPr lang="nb-NO" dirty="0"/>
              <a:t>Klikk for å legge til undertittel</a:t>
            </a:r>
            <a:endParaRPr lang="en-US" dirty="0"/>
          </a:p>
        </p:txBody>
      </p:sp>
    </p:spTree>
    <p:extLst>
      <p:ext uri="{BB962C8B-B14F-4D97-AF65-F5344CB8AC3E}">
        <p14:creationId xmlns:p14="http://schemas.microsoft.com/office/powerpoint/2010/main" val="27521292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aksid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nb-NO" dirty="0"/>
              <a:t>Klikk for å sette inn tekst</a:t>
            </a:r>
            <a:endParaRPr lang="en-US" dirty="0"/>
          </a:p>
        </p:txBody>
      </p:sp>
    </p:spTree>
    <p:extLst>
      <p:ext uri="{BB962C8B-B14F-4D97-AF65-F5344CB8AC3E}">
        <p14:creationId xmlns:p14="http://schemas.microsoft.com/office/powerpoint/2010/main" val="4848078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orside">
    <p:spTree>
      <p:nvGrpSpPr>
        <p:cNvPr id="1" name=""/>
        <p:cNvGrpSpPr/>
        <p:nvPr/>
      </p:nvGrpSpPr>
      <p:grpSpPr>
        <a:xfrm>
          <a:off x="0" y="0"/>
          <a:ext cx="0" cy="0"/>
          <a:chOff x="0" y="0"/>
          <a:chExt cx="0" cy="0"/>
        </a:xfrm>
      </p:grpSpPr>
      <p:pic>
        <p:nvPicPr>
          <p:cNvPr id="5" name="Bilde 4" descr="fjellklatrer-summit bla jakke.jp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2647188"/>
            <a:ext cx="9139896" cy="4210812"/>
          </a:xfrm>
          <a:prstGeom prst="rect">
            <a:avLst/>
          </a:prstGeom>
        </p:spPr>
      </p:pic>
      <p:graphicFrame>
        <p:nvGraphicFramePr>
          <p:cNvPr id="3" name="Objekt 2" hidden="1"/>
          <p:cNvGraphicFramePr>
            <a:graphicFrameLocks noChangeAspect="1"/>
          </p:cNvGraphicFramePr>
          <p:nvPr userDrawn="1">
            <p:custDataLst>
              <p:tags r:id="rId2"/>
            </p:custDataLst>
            <p:extLst/>
          </p:nvPr>
        </p:nvGraphicFramePr>
        <p:xfrm>
          <a:off x="1467" y="1589"/>
          <a:ext cx="1465" cy="1587"/>
        </p:xfrm>
        <a:graphic>
          <a:graphicData uri="http://schemas.openxmlformats.org/presentationml/2006/ole">
            <mc:AlternateContent xmlns:mc="http://schemas.openxmlformats.org/markup-compatibility/2006">
              <mc:Choice xmlns:v="urn:schemas-microsoft-com:vml" Requires="v">
                <p:oleObj spid="_x0000_s2070"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467" y="1589"/>
                        <a:ext cx="1465" cy="1587"/>
                      </a:xfrm>
                      <a:prstGeom prst="rect">
                        <a:avLst/>
                      </a:prstGeom>
                    </p:spPr>
                  </p:pic>
                </p:oleObj>
              </mc:Fallback>
            </mc:AlternateContent>
          </a:graphicData>
        </a:graphic>
      </p:graphicFrame>
      <p:sp>
        <p:nvSpPr>
          <p:cNvPr id="7" name="Plassholder for tekst 2"/>
          <p:cNvSpPr>
            <a:spLocks noGrp="1"/>
          </p:cNvSpPr>
          <p:nvPr>
            <p:ph type="body" idx="10" hasCustomPrompt="1"/>
          </p:nvPr>
        </p:nvSpPr>
        <p:spPr>
          <a:xfrm>
            <a:off x="277975" y="127222"/>
            <a:ext cx="6500797" cy="313193"/>
          </a:xfrm>
        </p:spPr>
        <p:txBody>
          <a:bodyPr lIns="0" tIns="0" rIns="0" bIns="0" anchor="b">
            <a:noAutofit/>
          </a:bodyPr>
          <a:lstStyle>
            <a:lvl1pPr marL="0" indent="0" algn="l">
              <a:buNone/>
              <a:defRPr sz="831" b="1" cap="none" baseline="0">
                <a:solidFill>
                  <a:schemeClr val="tx1"/>
                </a:solidFill>
                <a:latin typeface="+mn-lt"/>
              </a:defRPr>
            </a:lvl1pPr>
            <a:lvl2pPr marL="422178" indent="0">
              <a:buNone/>
              <a:defRPr sz="1847" b="1"/>
            </a:lvl2pPr>
            <a:lvl3pPr marL="844357" indent="0">
              <a:buNone/>
              <a:defRPr sz="1662" b="1"/>
            </a:lvl3pPr>
            <a:lvl4pPr marL="1266535" indent="0">
              <a:buNone/>
              <a:defRPr sz="1477" b="1"/>
            </a:lvl4pPr>
            <a:lvl5pPr marL="1688714" indent="0">
              <a:buNone/>
              <a:defRPr sz="1477" b="1"/>
            </a:lvl5pPr>
            <a:lvl6pPr marL="2110892" indent="0">
              <a:buNone/>
              <a:defRPr sz="1477" b="1"/>
            </a:lvl6pPr>
            <a:lvl7pPr marL="2533071" indent="0">
              <a:buNone/>
              <a:defRPr sz="1477" b="1"/>
            </a:lvl7pPr>
            <a:lvl8pPr marL="2955249" indent="0">
              <a:buNone/>
              <a:defRPr sz="1477" b="1"/>
            </a:lvl8pPr>
            <a:lvl9pPr marL="3377428" indent="0">
              <a:buNone/>
              <a:defRPr sz="1477" b="1"/>
            </a:lvl9pPr>
          </a:lstStyle>
          <a:p>
            <a:pPr lvl="0"/>
            <a:r>
              <a:rPr lang="nb-NO" dirty="0"/>
              <a:t>FAKTABOKS FOR DOKUMENTTYPE, STED OG DATO </a:t>
            </a:r>
          </a:p>
        </p:txBody>
      </p:sp>
      <p:sp>
        <p:nvSpPr>
          <p:cNvPr id="4" name="Plassholder for tekst 3"/>
          <p:cNvSpPr>
            <a:spLocks noGrp="1"/>
          </p:cNvSpPr>
          <p:nvPr>
            <p:ph type="body" sz="quarter" idx="11" hasCustomPrompt="1"/>
          </p:nvPr>
        </p:nvSpPr>
        <p:spPr>
          <a:xfrm>
            <a:off x="263290" y="505032"/>
            <a:ext cx="6513393" cy="891968"/>
          </a:xfrm>
        </p:spPr>
        <p:txBody>
          <a:bodyPr lIns="0" tIns="0" rIns="0" bIns="0">
            <a:noAutofit/>
          </a:bodyPr>
          <a:lstStyle>
            <a:lvl1pPr marL="0" indent="0">
              <a:spcBef>
                <a:spcPts val="0"/>
              </a:spcBef>
              <a:buNone/>
              <a:defRPr sz="2216" baseline="0">
                <a:latin typeface="+mj-lt"/>
              </a:defRPr>
            </a:lvl1pPr>
          </a:lstStyle>
          <a:p>
            <a:pPr lvl="0"/>
            <a:r>
              <a:rPr lang="nb-NO" dirty="0"/>
              <a:t>Klikk for å legge til tittel på rapporten her</a:t>
            </a:r>
          </a:p>
        </p:txBody>
      </p:sp>
      <p:pic>
        <p:nvPicPr>
          <p:cNvPr id="10" name="Bilde 9" descr="varde-hartmark logo - vardesymbol.png"/>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496221" y="6339977"/>
            <a:ext cx="2186295" cy="161616"/>
          </a:xfrm>
          <a:prstGeom prst="rect">
            <a:avLst/>
          </a:prstGeom>
        </p:spPr>
      </p:pic>
    </p:spTree>
    <p:extLst>
      <p:ext uri="{BB962C8B-B14F-4D97-AF65-F5344CB8AC3E}">
        <p14:creationId xmlns:p14="http://schemas.microsoft.com/office/powerpoint/2010/main" val="3605608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Forside_Møter">
    <p:bg>
      <p:bgPr>
        <a:solidFill>
          <a:schemeClr val="accent3"/>
        </a:solidFill>
        <a:effectLst/>
      </p:bgPr>
    </p:bg>
    <p:spTree>
      <p:nvGrpSpPr>
        <p:cNvPr id="1" name=""/>
        <p:cNvGrpSpPr/>
        <p:nvPr/>
      </p:nvGrpSpPr>
      <p:grpSpPr>
        <a:xfrm>
          <a:off x="0" y="0"/>
          <a:ext cx="0" cy="0"/>
          <a:chOff x="0" y="0"/>
          <a:chExt cx="0" cy="0"/>
        </a:xfrm>
      </p:grpSpPr>
      <p:pic>
        <p:nvPicPr>
          <p:cNvPr id="12290" name="Picture 2" descr="O:\0 Administrasjonen\4 Markedsføring\1 Profil\1 Logo\VardeHartmark\varde-hartmark-logo-hvit_1280x87.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786897" y="3297600"/>
            <a:ext cx="3570206" cy="2628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6210072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2"/>
            </p:custDataLst>
            <p:extLst/>
          </p:nvPr>
        </p:nvGraphicFramePr>
        <p:xfrm>
          <a:off x="1467" y="1589"/>
          <a:ext cx="1465" cy="1587"/>
        </p:xfrm>
        <a:graphic>
          <a:graphicData uri="http://schemas.openxmlformats.org/presentationml/2006/ole">
            <mc:AlternateContent xmlns:mc="http://schemas.openxmlformats.org/markup-compatibility/2006">
              <mc:Choice xmlns:v="urn:schemas-microsoft-com:vml" Requires="v">
                <p:oleObj spid="_x0000_s3094"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467" y="1589"/>
                        <a:ext cx="1465" cy="1587"/>
                      </a:xfrm>
                      <a:prstGeom prst="rect">
                        <a:avLst/>
                      </a:prstGeom>
                    </p:spPr>
                  </p:pic>
                </p:oleObj>
              </mc:Fallback>
            </mc:AlternateContent>
          </a:graphicData>
        </a:graphic>
      </p:graphicFrame>
      <p:sp>
        <p:nvSpPr>
          <p:cNvPr id="7" name="Plassholder for tekst 12"/>
          <p:cNvSpPr>
            <a:spLocks noGrp="1"/>
          </p:cNvSpPr>
          <p:nvPr>
            <p:ph type="body" sz="quarter" idx="27" hasCustomPrompt="1"/>
          </p:nvPr>
        </p:nvSpPr>
        <p:spPr>
          <a:xfrm>
            <a:off x="443693" y="339570"/>
            <a:ext cx="2457234" cy="741808"/>
          </a:xfrm>
        </p:spPr>
        <p:txBody>
          <a:bodyPr lIns="0" tIns="0" rIns="0" bIns="0">
            <a:noAutofit/>
          </a:bodyPr>
          <a:lstStyle>
            <a:lvl1pPr marL="7330" indent="-7330">
              <a:spcBef>
                <a:spcPts val="0"/>
              </a:spcBef>
              <a:buNone/>
              <a:defRPr sz="1477">
                <a:latin typeface="+mj-lt"/>
              </a:defRPr>
            </a:lvl1pPr>
            <a:lvl2pPr marL="492542" indent="0">
              <a:buNone/>
              <a:defRPr sz="1477">
                <a:latin typeface="+mj-lt"/>
              </a:defRPr>
            </a:lvl2pPr>
            <a:lvl3pPr marL="744676" indent="0">
              <a:buNone/>
              <a:defRPr sz="1477">
                <a:latin typeface="+mj-lt"/>
              </a:defRPr>
            </a:lvl3pPr>
            <a:lvl4pPr marL="1070105" indent="0">
              <a:buNone/>
              <a:defRPr sz="1477">
                <a:latin typeface="+mj-lt"/>
              </a:defRPr>
            </a:lvl4pPr>
            <a:lvl5pPr marL="1416057" indent="0">
              <a:buNone/>
              <a:defRPr sz="1477">
                <a:latin typeface="+mj-lt"/>
              </a:defRPr>
            </a:lvl5pPr>
          </a:lstStyle>
          <a:p>
            <a:pPr lvl="0"/>
            <a:r>
              <a:rPr lang="nb-NO" dirty="0"/>
              <a:t>Klikk for å redigere kapitteloverskrift</a:t>
            </a:r>
          </a:p>
        </p:txBody>
      </p:sp>
      <p:pic>
        <p:nvPicPr>
          <p:cNvPr id="1149" name="Picture 125" descr="O:\0 Administrasjonen\4 Markedsføring\1 Profil\1 Logo\VardeHartmark\varde-hartmark-watermark-lys-graa_1280x1410.png"/>
          <p:cNvPicPr>
            <a:picLocks noChangeAspect="1" noChangeArrowheads="1"/>
          </p:cNvPicPr>
          <p:nvPr userDrawn="1"/>
        </p:nvPicPr>
        <p:blipFill rotWithShape="1">
          <a:blip r:embed="rId6" cstate="screen">
            <a:extLst>
              <a:ext uri="{28A0092B-C50C-407E-A947-70E740481C1C}">
                <a14:useLocalDpi xmlns:a14="http://schemas.microsoft.com/office/drawing/2010/main"/>
              </a:ext>
            </a:extLst>
          </a:blip>
          <a:srcRect l="27338" b="19543"/>
          <a:stretch/>
        </p:blipFill>
        <p:spPr bwMode="auto">
          <a:xfrm>
            <a:off x="-1" y="1476212"/>
            <a:ext cx="4074146" cy="538178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501544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are tittel">
    <p:spTree>
      <p:nvGrpSpPr>
        <p:cNvPr id="1" name=""/>
        <p:cNvGrpSpPr/>
        <p:nvPr/>
      </p:nvGrpSpPr>
      <p:grpSpPr>
        <a:xfrm>
          <a:off x="0" y="0"/>
          <a:ext cx="0" cy="0"/>
          <a:chOff x="0" y="0"/>
          <a:chExt cx="0" cy="0"/>
        </a:xfrm>
      </p:grpSpPr>
      <p:sp>
        <p:nvSpPr>
          <p:cNvPr id="13" name="Plassholder for tekst 12"/>
          <p:cNvSpPr>
            <a:spLocks noGrp="1"/>
          </p:cNvSpPr>
          <p:nvPr>
            <p:ph type="body" sz="quarter" idx="27" hasCustomPrompt="1"/>
          </p:nvPr>
        </p:nvSpPr>
        <p:spPr>
          <a:xfrm>
            <a:off x="1083428" y="339570"/>
            <a:ext cx="1817498" cy="741808"/>
          </a:xfrm>
        </p:spPr>
        <p:txBody>
          <a:bodyPr lIns="0" tIns="0" rIns="0" bIns="0">
            <a:noAutofit/>
          </a:bodyPr>
          <a:lstStyle>
            <a:lvl1pPr marL="7330" indent="-7330">
              <a:spcBef>
                <a:spcPts val="0"/>
              </a:spcBef>
              <a:buNone/>
              <a:defRPr sz="1477">
                <a:latin typeface="+mj-lt"/>
              </a:defRPr>
            </a:lvl1pPr>
            <a:lvl2pPr marL="492542" indent="0">
              <a:buNone/>
              <a:defRPr sz="1477">
                <a:latin typeface="+mj-lt"/>
              </a:defRPr>
            </a:lvl2pPr>
            <a:lvl3pPr marL="744676" indent="0">
              <a:buNone/>
              <a:defRPr sz="1477">
                <a:latin typeface="+mj-lt"/>
              </a:defRPr>
            </a:lvl3pPr>
            <a:lvl4pPr marL="1070105" indent="0">
              <a:buNone/>
              <a:defRPr sz="1477">
                <a:latin typeface="+mj-lt"/>
              </a:defRPr>
            </a:lvl4pPr>
            <a:lvl5pPr marL="1416057" indent="0">
              <a:buNone/>
              <a:defRPr sz="1477">
                <a:latin typeface="+mj-lt"/>
              </a:defRPr>
            </a:lvl5pPr>
          </a:lstStyle>
          <a:p>
            <a:pPr lvl="0"/>
            <a:r>
              <a:rPr lang="nb-NO" dirty="0"/>
              <a:t>Klikk for å redigere kapitteloverskrift</a:t>
            </a:r>
          </a:p>
        </p:txBody>
      </p:sp>
      <p:sp>
        <p:nvSpPr>
          <p:cNvPr id="9" name="Plassholder for tekst 14"/>
          <p:cNvSpPr>
            <a:spLocks noGrp="1"/>
          </p:cNvSpPr>
          <p:nvPr>
            <p:ph type="body" sz="quarter" idx="28" hasCustomPrompt="1"/>
          </p:nvPr>
        </p:nvSpPr>
        <p:spPr>
          <a:xfrm>
            <a:off x="451841" y="339569"/>
            <a:ext cx="631587" cy="573444"/>
          </a:xfrm>
        </p:spPr>
        <p:txBody>
          <a:bodyPr lIns="0" tIns="0" rIns="0" bIns="0" anchor="b">
            <a:noAutofit/>
          </a:bodyPr>
          <a:lstStyle>
            <a:lvl1pPr marL="0" indent="0">
              <a:spcBef>
                <a:spcPts val="0"/>
              </a:spcBef>
              <a:buNone/>
              <a:defRPr sz="4063" b="1">
                <a:latin typeface="+mj-lt"/>
              </a:defRPr>
            </a:lvl1pPr>
          </a:lstStyle>
          <a:p>
            <a:pPr lvl="0"/>
            <a:r>
              <a:rPr lang="nb-NO" dirty="0"/>
              <a:t>##</a:t>
            </a:r>
          </a:p>
        </p:txBody>
      </p:sp>
      <p:sp>
        <p:nvSpPr>
          <p:cNvPr id="4" name="Tittel 3"/>
          <p:cNvSpPr>
            <a:spLocks noGrp="1"/>
          </p:cNvSpPr>
          <p:nvPr>
            <p:ph type="title"/>
          </p:nvPr>
        </p:nvSpPr>
        <p:spPr/>
        <p:txBody>
          <a:bodyPr/>
          <a:lstStyle/>
          <a:p>
            <a:r>
              <a:rPr lang="nb-NO"/>
              <a:t>Klikk for å redigere tittelstil</a:t>
            </a:r>
            <a:endParaRPr lang="nb-NO" dirty="0"/>
          </a:p>
        </p:txBody>
      </p:sp>
      <p:sp>
        <p:nvSpPr>
          <p:cNvPr id="5" name="Plassholder for tekst 16"/>
          <p:cNvSpPr>
            <a:spLocks noGrp="1"/>
          </p:cNvSpPr>
          <p:nvPr>
            <p:ph type="body" sz="quarter" idx="29" hasCustomPrompt="1"/>
          </p:nvPr>
        </p:nvSpPr>
        <p:spPr>
          <a:xfrm>
            <a:off x="448885" y="1236253"/>
            <a:ext cx="2449893" cy="161838"/>
          </a:xfrm>
        </p:spPr>
        <p:txBody>
          <a:bodyPr lIns="0" tIns="0" rIns="0" bIns="0">
            <a:noAutofit/>
          </a:bodyPr>
          <a:lstStyle>
            <a:lvl1pPr marL="0" indent="0">
              <a:spcBef>
                <a:spcPts val="0"/>
              </a:spcBef>
              <a:buNone/>
              <a:defRPr b="1">
                <a:latin typeface="+mn-lt"/>
              </a:defRPr>
            </a:lvl1pPr>
          </a:lstStyle>
          <a:p>
            <a:pPr lvl="0"/>
            <a:r>
              <a:rPr lang="nb-NO" dirty="0"/>
              <a:t>KLIKK FOR Å REDIGERE UNDERSKRIFT</a:t>
            </a:r>
          </a:p>
        </p:txBody>
      </p:sp>
    </p:spTree>
    <p:extLst>
      <p:ext uri="{BB962C8B-B14F-4D97-AF65-F5344CB8AC3E}">
        <p14:creationId xmlns:p14="http://schemas.microsoft.com/office/powerpoint/2010/main" val="11843909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lside">
    <p:spTree>
      <p:nvGrpSpPr>
        <p:cNvPr id="1" name=""/>
        <p:cNvGrpSpPr/>
        <p:nvPr/>
      </p:nvGrpSpPr>
      <p:grpSpPr>
        <a:xfrm>
          <a:off x="0" y="0"/>
          <a:ext cx="0" cy="0"/>
          <a:chOff x="0" y="0"/>
          <a:chExt cx="0" cy="0"/>
        </a:xfrm>
      </p:grpSpPr>
      <p:sp>
        <p:nvSpPr>
          <p:cNvPr id="11" name="Plassholder for tekst 10"/>
          <p:cNvSpPr>
            <a:spLocks noGrp="1"/>
          </p:cNvSpPr>
          <p:nvPr>
            <p:ph type="body" sz="quarter" idx="26"/>
          </p:nvPr>
        </p:nvSpPr>
        <p:spPr>
          <a:xfrm>
            <a:off x="444155" y="1398091"/>
            <a:ext cx="8270794" cy="5120184"/>
          </a:xfrm>
        </p:spPr>
        <p:txBody>
          <a:bodyPr lIns="0" tIns="0" rIns="0" bIns="0">
            <a:noAutofit/>
          </a:bodyPr>
          <a:lstStyle>
            <a:lvl1pPr marL="174442" indent="-174442">
              <a:defRPr/>
            </a:lvl1pPr>
            <a:lvl2pPr marL="492542" indent="-167112">
              <a:defRPr/>
            </a:lvl2pPr>
            <a:lvl3pPr marL="826766" indent="-161249">
              <a:defRPr/>
            </a:lvl3pPr>
            <a:lvl4pPr marL="1163923" indent="-165647">
              <a:defRPr/>
            </a:lvl4pPr>
            <a:lvl5pPr marL="1486420" indent="-165647">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3" name="Tittel 2"/>
          <p:cNvSpPr>
            <a:spLocks noGrp="1"/>
          </p:cNvSpPr>
          <p:nvPr>
            <p:ph type="title"/>
          </p:nvPr>
        </p:nvSpPr>
        <p:spPr/>
        <p:txBody>
          <a:bodyPr/>
          <a:lstStyle/>
          <a:p>
            <a:r>
              <a:rPr lang="nb-NO"/>
              <a:t>Klikk for å redigere tittelstil</a:t>
            </a:r>
          </a:p>
        </p:txBody>
      </p:sp>
      <p:sp>
        <p:nvSpPr>
          <p:cNvPr id="12" name="Plassholder for tekst 12"/>
          <p:cNvSpPr>
            <a:spLocks noGrp="1"/>
          </p:cNvSpPr>
          <p:nvPr>
            <p:ph type="body" sz="quarter" idx="27" hasCustomPrompt="1"/>
          </p:nvPr>
        </p:nvSpPr>
        <p:spPr>
          <a:xfrm>
            <a:off x="1083428" y="339570"/>
            <a:ext cx="1817498" cy="741808"/>
          </a:xfrm>
        </p:spPr>
        <p:txBody>
          <a:bodyPr lIns="0" tIns="0" rIns="0" bIns="0">
            <a:noAutofit/>
          </a:bodyPr>
          <a:lstStyle>
            <a:lvl1pPr marL="7330" indent="-7330">
              <a:spcBef>
                <a:spcPts val="0"/>
              </a:spcBef>
              <a:buNone/>
              <a:defRPr sz="1477">
                <a:latin typeface="+mj-lt"/>
              </a:defRPr>
            </a:lvl1pPr>
            <a:lvl2pPr marL="492542" indent="0">
              <a:buNone/>
              <a:defRPr sz="1477">
                <a:latin typeface="+mj-lt"/>
              </a:defRPr>
            </a:lvl2pPr>
            <a:lvl3pPr marL="744676" indent="0">
              <a:buNone/>
              <a:defRPr sz="1477">
                <a:latin typeface="+mj-lt"/>
              </a:defRPr>
            </a:lvl3pPr>
            <a:lvl4pPr marL="1070105" indent="0">
              <a:buNone/>
              <a:defRPr sz="1477">
                <a:latin typeface="+mj-lt"/>
              </a:defRPr>
            </a:lvl4pPr>
            <a:lvl5pPr marL="1416057" indent="0">
              <a:buNone/>
              <a:defRPr sz="1477">
                <a:latin typeface="+mj-lt"/>
              </a:defRPr>
            </a:lvl5pPr>
          </a:lstStyle>
          <a:p>
            <a:pPr lvl="0"/>
            <a:r>
              <a:rPr lang="nb-NO" dirty="0"/>
              <a:t>Klikk for å redigere kapitteloverskrift</a:t>
            </a:r>
          </a:p>
        </p:txBody>
      </p:sp>
      <p:sp>
        <p:nvSpPr>
          <p:cNvPr id="16" name="Plassholder for tekst 14"/>
          <p:cNvSpPr>
            <a:spLocks noGrp="1"/>
          </p:cNvSpPr>
          <p:nvPr>
            <p:ph type="body" sz="quarter" idx="28" hasCustomPrompt="1"/>
          </p:nvPr>
        </p:nvSpPr>
        <p:spPr>
          <a:xfrm>
            <a:off x="451841" y="339569"/>
            <a:ext cx="631587" cy="573444"/>
          </a:xfrm>
        </p:spPr>
        <p:txBody>
          <a:bodyPr lIns="0" tIns="0" rIns="0" bIns="0" anchor="b">
            <a:noAutofit/>
          </a:bodyPr>
          <a:lstStyle>
            <a:lvl1pPr marL="0" indent="0">
              <a:spcBef>
                <a:spcPts val="0"/>
              </a:spcBef>
              <a:buNone/>
              <a:defRPr sz="4063" b="1">
                <a:latin typeface="+mj-lt"/>
              </a:defRPr>
            </a:lvl1pPr>
          </a:lstStyle>
          <a:p>
            <a:pPr lvl="0"/>
            <a:r>
              <a:rPr lang="nb-NO" dirty="0"/>
              <a:t>##</a:t>
            </a:r>
          </a:p>
        </p:txBody>
      </p:sp>
      <p:sp>
        <p:nvSpPr>
          <p:cNvPr id="9" name="Plassholder for tekst 16"/>
          <p:cNvSpPr>
            <a:spLocks noGrp="1"/>
          </p:cNvSpPr>
          <p:nvPr>
            <p:ph type="body" sz="quarter" idx="29" hasCustomPrompt="1"/>
          </p:nvPr>
        </p:nvSpPr>
        <p:spPr>
          <a:xfrm>
            <a:off x="448885" y="1236253"/>
            <a:ext cx="2449893" cy="161838"/>
          </a:xfrm>
        </p:spPr>
        <p:txBody>
          <a:bodyPr lIns="0" tIns="0" rIns="0" bIns="0">
            <a:noAutofit/>
          </a:bodyPr>
          <a:lstStyle>
            <a:lvl1pPr marL="0" indent="0">
              <a:spcBef>
                <a:spcPts val="0"/>
              </a:spcBef>
              <a:buNone/>
              <a:defRPr b="1">
                <a:latin typeface="+mn-lt"/>
              </a:defRPr>
            </a:lvl1pPr>
          </a:lstStyle>
          <a:p>
            <a:pPr lvl="0"/>
            <a:r>
              <a:rPr lang="nb-NO" dirty="0"/>
              <a:t>KLIKK FOR Å REDIGERE UNDERSKRIFT</a:t>
            </a:r>
          </a:p>
        </p:txBody>
      </p:sp>
    </p:spTree>
    <p:extLst>
      <p:ext uri="{BB962C8B-B14F-4D97-AF65-F5344CB8AC3E}">
        <p14:creationId xmlns:p14="http://schemas.microsoft.com/office/powerpoint/2010/main" val="2162837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torspalte">
    <p:spTree>
      <p:nvGrpSpPr>
        <p:cNvPr id="1" name=""/>
        <p:cNvGrpSpPr/>
        <p:nvPr/>
      </p:nvGrpSpPr>
      <p:grpSpPr>
        <a:xfrm>
          <a:off x="0" y="0"/>
          <a:ext cx="0" cy="0"/>
          <a:chOff x="0" y="0"/>
          <a:chExt cx="0" cy="0"/>
        </a:xfrm>
      </p:grpSpPr>
      <p:sp>
        <p:nvSpPr>
          <p:cNvPr id="11" name="Plassholder for tekst 10"/>
          <p:cNvSpPr>
            <a:spLocks noGrp="1"/>
          </p:cNvSpPr>
          <p:nvPr>
            <p:ph type="body" sz="quarter" idx="26"/>
          </p:nvPr>
        </p:nvSpPr>
        <p:spPr>
          <a:xfrm>
            <a:off x="3343614" y="1398091"/>
            <a:ext cx="5371335" cy="5120184"/>
          </a:xfrm>
        </p:spPr>
        <p:txBody>
          <a:bodyPr lIns="0" tIns="0" rIns="0" bIns="0">
            <a:noAutofit/>
          </a:bodyPr>
          <a:lstStyle>
            <a:lvl1pPr marL="174442" indent="-174442">
              <a:defRPr/>
            </a:lvl1pPr>
            <a:lvl2pPr marL="492542" indent="-167112">
              <a:defRPr/>
            </a:lvl2pPr>
            <a:lvl3pPr marL="826766" indent="-161249">
              <a:defRPr/>
            </a:lvl3pPr>
            <a:lvl4pPr marL="1163923" indent="-165647">
              <a:defRPr/>
            </a:lvl4pPr>
            <a:lvl5pPr marL="1486420" indent="-165647">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3" name="Tittel 2"/>
          <p:cNvSpPr>
            <a:spLocks noGrp="1"/>
          </p:cNvSpPr>
          <p:nvPr>
            <p:ph type="title"/>
          </p:nvPr>
        </p:nvSpPr>
        <p:spPr/>
        <p:txBody>
          <a:bodyPr/>
          <a:lstStyle/>
          <a:p>
            <a:r>
              <a:rPr lang="nb-NO"/>
              <a:t>Klikk for å redigere tittelstil</a:t>
            </a:r>
          </a:p>
        </p:txBody>
      </p:sp>
      <p:sp>
        <p:nvSpPr>
          <p:cNvPr id="12" name="Plassholder for tekst 12"/>
          <p:cNvSpPr>
            <a:spLocks noGrp="1"/>
          </p:cNvSpPr>
          <p:nvPr>
            <p:ph type="body" sz="quarter" idx="27" hasCustomPrompt="1"/>
          </p:nvPr>
        </p:nvSpPr>
        <p:spPr>
          <a:xfrm>
            <a:off x="1083428" y="339570"/>
            <a:ext cx="1817498" cy="741808"/>
          </a:xfrm>
        </p:spPr>
        <p:txBody>
          <a:bodyPr lIns="0" tIns="0" rIns="0" bIns="0">
            <a:noAutofit/>
          </a:bodyPr>
          <a:lstStyle>
            <a:lvl1pPr marL="7330" indent="-7330">
              <a:spcBef>
                <a:spcPts val="0"/>
              </a:spcBef>
              <a:buNone/>
              <a:defRPr sz="1477">
                <a:latin typeface="+mj-lt"/>
              </a:defRPr>
            </a:lvl1pPr>
            <a:lvl2pPr marL="492542" indent="0">
              <a:buNone/>
              <a:defRPr sz="1477">
                <a:latin typeface="+mj-lt"/>
              </a:defRPr>
            </a:lvl2pPr>
            <a:lvl3pPr marL="744676" indent="0">
              <a:buNone/>
              <a:defRPr sz="1477">
                <a:latin typeface="+mj-lt"/>
              </a:defRPr>
            </a:lvl3pPr>
            <a:lvl4pPr marL="1070105" indent="0">
              <a:buNone/>
              <a:defRPr sz="1477">
                <a:latin typeface="+mj-lt"/>
              </a:defRPr>
            </a:lvl4pPr>
            <a:lvl5pPr marL="1416057" indent="0">
              <a:buNone/>
              <a:defRPr sz="1477">
                <a:latin typeface="+mj-lt"/>
              </a:defRPr>
            </a:lvl5pPr>
          </a:lstStyle>
          <a:p>
            <a:pPr lvl="0"/>
            <a:r>
              <a:rPr lang="nb-NO" dirty="0"/>
              <a:t>Klikk for å redigere kapitteloverskrift</a:t>
            </a:r>
          </a:p>
        </p:txBody>
      </p:sp>
      <p:sp>
        <p:nvSpPr>
          <p:cNvPr id="16" name="Plassholder for tekst 14"/>
          <p:cNvSpPr>
            <a:spLocks noGrp="1"/>
          </p:cNvSpPr>
          <p:nvPr>
            <p:ph type="body" sz="quarter" idx="28" hasCustomPrompt="1"/>
          </p:nvPr>
        </p:nvSpPr>
        <p:spPr>
          <a:xfrm>
            <a:off x="451841" y="339569"/>
            <a:ext cx="631587" cy="573444"/>
          </a:xfrm>
        </p:spPr>
        <p:txBody>
          <a:bodyPr lIns="0" tIns="0" rIns="0" bIns="0" anchor="b">
            <a:noAutofit/>
          </a:bodyPr>
          <a:lstStyle>
            <a:lvl1pPr marL="0" indent="0">
              <a:spcBef>
                <a:spcPts val="0"/>
              </a:spcBef>
              <a:buNone/>
              <a:defRPr sz="4063" b="1">
                <a:latin typeface="+mj-lt"/>
              </a:defRPr>
            </a:lvl1pPr>
          </a:lstStyle>
          <a:p>
            <a:pPr lvl="0"/>
            <a:r>
              <a:rPr lang="nb-NO" dirty="0"/>
              <a:t>##</a:t>
            </a:r>
          </a:p>
        </p:txBody>
      </p:sp>
      <p:sp>
        <p:nvSpPr>
          <p:cNvPr id="9" name="Plassholder for tekst 16"/>
          <p:cNvSpPr>
            <a:spLocks noGrp="1"/>
          </p:cNvSpPr>
          <p:nvPr>
            <p:ph type="body" sz="quarter" idx="29" hasCustomPrompt="1"/>
          </p:nvPr>
        </p:nvSpPr>
        <p:spPr>
          <a:xfrm>
            <a:off x="448885" y="1236253"/>
            <a:ext cx="2449893" cy="161838"/>
          </a:xfrm>
        </p:spPr>
        <p:txBody>
          <a:bodyPr lIns="0" tIns="0" rIns="0" bIns="0">
            <a:noAutofit/>
          </a:bodyPr>
          <a:lstStyle>
            <a:lvl1pPr marL="0" indent="0">
              <a:spcBef>
                <a:spcPts val="0"/>
              </a:spcBef>
              <a:buNone/>
              <a:defRPr b="1">
                <a:latin typeface="+mn-lt"/>
              </a:defRPr>
            </a:lvl1pPr>
          </a:lstStyle>
          <a:p>
            <a:pPr lvl="0"/>
            <a:r>
              <a:rPr lang="nb-NO" dirty="0"/>
              <a:t>KLIKK FOR Å REDIGERE UNDERSKRIFT</a:t>
            </a:r>
          </a:p>
        </p:txBody>
      </p:sp>
    </p:spTree>
    <p:extLst>
      <p:ext uri="{BB962C8B-B14F-4D97-AF65-F5344CB8AC3E}">
        <p14:creationId xmlns:p14="http://schemas.microsoft.com/office/powerpoint/2010/main" val="2625567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kst slid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nb-NO" dirty="0"/>
              <a:t>Klikk for å legge til tittel</a:t>
            </a:r>
            <a:endParaRPr lang="en-US" dirty="0"/>
          </a:p>
        </p:txBody>
      </p:sp>
      <p:sp>
        <p:nvSpPr>
          <p:cNvPr id="7" name="Text Placeholder 6"/>
          <p:cNvSpPr>
            <a:spLocks noGrp="1"/>
          </p:cNvSpPr>
          <p:nvPr>
            <p:ph type="body" sz="quarter" idx="13" hasCustomPrompt="1"/>
          </p:nvPr>
        </p:nvSpPr>
        <p:spPr>
          <a:xfrm>
            <a:off x="457200" y="1601347"/>
            <a:ext cx="8229600" cy="4559300"/>
          </a:xfrm>
        </p:spPr>
        <p:txBody>
          <a:bodyPr/>
          <a:lstStyle>
            <a:lvl1pPr>
              <a:defRPr baseline="0"/>
            </a:lvl1pPr>
          </a:lstStyle>
          <a:p>
            <a:pPr lvl="0"/>
            <a:r>
              <a:rPr lang="nb-NO" dirty="0"/>
              <a:t>Klikk for å redigere tekst</a:t>
            </a:r>
          </a:p>
          <a:p>
            <a:pPr lvl="1"/>
            <a:r>
              <a:rPr lang="nb-NO" dirty="0"/>
              <a:t>Andre nivå</a:t>
            </a:r>
          </a:p>
          <a:p>
            <a:pPr lvl="2"/>
            <a:r>
              <a:rPr lang="nb-NO" dirty="0"/>
              <a:t>Tredje nivå</a:t>
            </a:r>
          </a:p>
          <a:p>
            <a:pPr lvl="3"/>
            <a:r>
              <a:rPr lang="nb-NO" dirty="0"/>
              <a:t>Fjerde nivå</a:t>
            </a:r>
          </a:p>
          <a:p>
            <a:pPr lvl="4"/>
            <a:r>
              <a:rPr lang="nb-NO" dirty="0"/>
              <a:t>Femte nivå</a:t>
            </a:r>
            <a:endParaRPr lang="en-US" dirty="0"/>
          </a:p>
        </p:txBody>
      </p:sp>
    </p:spTree>
    <p:extLst>
      <p:ext uri="{BB962C8B-B14F-4D97-AF65-F5344CB8AC3E}">
        <p14:creationId xmlns:p14="http://schemas.microsoft.com/office/powerpoint/2010/main" val="6658330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o spalter">
    <p:spTree>
      <p:nvGrpSpPr>
        <p:cNvPr id="1" name=""/>
        <p:cNvGrpSpPr/>
        <p:nvPr/>
      </p:nvGrpSpPr>
      <p:grpSpPr>
        <a:xfrm>
          <a:off x="0" y="0"/>
          <a:ext cx="0" cy="0"/>
          <a:chOff x="0" y="0"/>
          <a:chExt cx="0" cy="0"/>
        </a:xfrm>
      </p:grpSpPr>
      <p:sp>
        <p:nvSpPr>
          <p:cNvPr id="17" name="Plassholder for tekst 10"/>
          <p:cNvSpPr>
            <a:spLocks noGrp="1"/>
          </p:cNvSpPr>
          <p:nvPr>
            <p:ph type="body" sz="quarter" idx="30"/>
          </p:nvPr>
        </p:nvSpPr>
        <p:spPr>
          <a:xfrm>
            <a:off x="6246006" y="1398091"/>
            <a:ext cx="2456541" cy="5086336"/>
          </a:xfrm>
        </p:spPr>
        <p:txBody>
          <a:bodyPr lIns="0" tIns="0" rIns="0" bIns="0">
            <a:noAutofit/>
          </a:bodyPr>
          <a:lstStyle>
            <a:lvl1pPr marL="174442" indent="-174442">
              <a:defRPr/>
            </a:lvl1pPr>
            <a:lvl2pPr marL="492542" indent="-167112">
              <a:defRPr/>
            </a:lvl2pPr>
            <a:lvl3pPr marL="826766" indent="-161249">
              <a:defRPr/>
            </a:lvl3pPr>
            <a:lvl4pPr marL="1163923" indent="-165647">
              <a:defRPr/>
            </a:lvl4pPr>
            <a:lvl5pPr marL="1486420" indent="-165647">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9" name="Plassholder for tekst 12"/>
          <p:cNvSpPr>
            <a:spLocks noGrp="1"/>
          </p:cNvSpPr>
          <p:nvPr>
            <p:ph type="body" sz="quarter" idx="27" hasCustomPrompt="1"/>
          </p:nvPr>
        </p:nvSpPr>
        <p:spPr>
          <a:xfrm>
            <a:off x="1083428" y="339570"/>
            <a:ext cx="1817498" cy="741808"/>
          </a:xfrm>
        </p:spPr>
        <p:txBody>
          <a:bodyPr lIns="0" tIns="0" rIns="0" bIns="0">
            <a:noAutofit/>
          </a:bodyPr>
          <a:lstStyle>
            <a:lvl1pPr marL="7330" indent="-7330">
              <a:spcBef>
                <a:spcPts val="0"/>
              </a:spcBef>
              <a:buNone/>
              <a:defRPr sz="1477">
                <a:latin typeface="+mj-lt"/>
              </a:defRPr>
            </a:lvl1pPr>
            <a:lvl2pPr marL="492542" indent="0">
              <a:buNone/>
              <a:defRPr sz="1477">
                <a:latin typeface="+mj-lt"/>
              </a:defRPr>
            </a:lvl2pPr>
            <a:lvl3pPr marL="744676" indent="0">
              <a:buNone/>
              <a:defRPr sz="1477">
                <a:latin typeface="+mj-lt"/>
              </a:defRPr>
            </a:lvl3pPr>
            <a:lvl4pPr marL="1070105" indent="0">
              <a:buNone/>
              <a:defRPr sz="1477">
                <a:latin typeface="+mj-lt"/>
              </a:defRPr>
            </a:lvl4pPr>
            <a:lvl5pPr marL="1416057" indent="0">
              <a:buNone/>
              <a:defRPr sz="1477">
                <a:latin typeface="+mj-lt"/>
              </a:defRPr>
            </a:lvl5pPr>
          </a:lstStyle>
          <a:p>
            <a:pPr lvl="0"/>
            <a:r>
              <a:rPr lang="nb-NO" dirty="0"/>
              <a:t>Klikk for å redigere kapitteloverskrift</a:t>
            </a:r>
          </a:p>
        </p:txBody>
      </p:sp>
      <p:sp>
        <p:nvSpPr>
          <p:cNvPr id="21" name="Plassholder for tekst 14"/>
          <p:cNvSpPr>
            <a:spLocks noGrp="1"/>
          </p:cNvSpPr>
          <p:nvPr>
            <p:ph type="body" sz="quarter" idx="28" hasCustomPrompt="1"/>
          </p:nvPr>
        </p:nvSpPr>
        <p:spPr>
          <a:xfrm>
            <a:off x="451841" y="339569"/>
            <a:ext cx="631587" cy="573444"/>
          </a:xfrm>
        </p:spPr>
        <p:txBody>
          <a:bodyPr lIns="0" tIns="0" rIns="0" bIns="0" anchor="b">
            <a:noAutofit/>
          </a:bodyPr>
          <a:lstStyle>
            <a:lvl1pPr marL="0" indent="0">
              <a:spcBef>
                <a:spcPts val="0"/>
              </a:spcBef>
              <a:buNone/>
              <a:defRPr sz="4063" b="1">
                <a:latin typeface="+mj-lt"/>
              </a:defRPr>
            </a:lvl1pPr>
          </a:lstStyle>
          <a:p>
            <a:pPr lvl="0"/>
            <a:r>
              <a:rPr lang="nb-NO" dirty="0"/>
              <a:t>##</a:t>
            </a:r>
          </a:p>
        </p:txBody>
      </p:sp>
      <p:sp>
        <p:nvSpPr>
          <p:cNvPr id="3" name="Tittel 2"/>
          <p:cNvSpPr>
            <a:spLocks noGrp="1"/>
          </p:cNvSpPr>
          <p:nvPr>
            <p:ph type="title"/>
          </p:nvPr>
        </p:nvSpPr>
        <p:spPr/>
        <p:txBody>
          <a:bodyPr/>
          <a:lstStyle/>
          <a:p>
            <a:r>
              <a:rPr lang="nb-NO"/>
              <a:t>Klikk for å redigere tittelstil</a:t>
            </a:r>
          </a:p>
        </p:txBody>
      </p:sp>
      <p:sp>
        <p:nvSpPr>
          <p:cNvPr id="25" name="Plassholder for tekst 10"/>
          <p:cNvSpPr>
            <a:spLocks noGrp="1"/>
          </p:cNvSpPr>
          <p:nvPr>
            <p:ph type="body" sz="quarter" idx="31"/>
          </p:nvPr>
        </p:nvSpPr>
        <p:spPr>
          <a:xfrm>
            <a:off x="3343614" y="1398091"/>
            <a:ext cx="2456773" cy="5086336"/>
          </a:xfrm>
        </p:spPr>
        <p:txBody>
          <a:bodyPr lIns="0" tIns="0" rIns="0" bIns="0">
            <a:noAutofit/>
          </a:bodyPr>
          <a:lstStyle>
            <a:lvl1pPr marL="174442" indent="-174442">
              <a:defRPr/>
            </a:lvl1pPr>
            <a:lvl2pPr marL="492542" indent="-167112">
              <a:defRPr/>
            </a:lvl2pPr>
            <a:lvl3pPr marL="826766" indent="-161249">
              <a:defRPr/>
            </a:lvl3pPr>
            <a:lvl4pPr marL="1163923" indent="-165647">
              <a:defRPr/>
            </a:lvl4pPr>
            <a:lvl5pPr marL="1486420" indent="-165647">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0" name="Plassholder for tekst 16"/>
          <p:cNvSpPr>
            <a:spLocks noGrp="1"/>
          </p:cNvSpPr>
          <p:nvPr>
            <p:ph type="body" sz="quarter" idx="29" hasCustomPrompt="1"/>
          </p:nvPr>
        </p:nvSpPr>
        <p:spPr>
          <a:xfrm>
            <a:off x="448885" y="1236253"/>
            <a:ext cx="2449893" cy="161838"/>
          </a:xfrm>
        </p:spPr>
        <p:txBody>
          <a:bodyPr lIns="0" tIns="0" rIns="0" bIns="0">
            <a:noAutofit/>
          </a:bodyPr>
          <a:lstStyle>
            <a:lvl1pPr marL="0" indent="0">
              <a:spcBef>
                <a:spcPts val="0"/>
              </a:spcBef>
              <a:buNone/>
              <a:defRPr b="1">
                <a:latin typeface="+mn-lt"/>
              </a:defRPr>
            </a:lvl1pPr>
          </a:lstStyle>
          <a:p>
            <a:pPr lvl="0"/>
            <a:r>
              <a:rPr lang="nb-NO" dirty="0"/>
              <a:t>KLIKK FOR Å REDIGERE UNDERSKRIFT</a:t>
            </a:r>
          </a:p>
        </p:txBody>
      </p:sp>
    </p:spTree>
    <p:extLst>
      <p:ext uri="{BB962C8B-B14F-4D97-AF65-F5344CB8AC3E}">
        <p14:creationId xmlns:p14="http://schemas.microsoft.com/office/powerpoint/2010/main" val="24272373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re spalter">
    <p:spTree>
      <p:nvGrpSpPr>
        <p:cNvPr id="1" name=""/>
        <p:cNvGrpSpPr/>
        <p:nvPr/>
      </p:nvGrpSpPr>
      <p:grpSpPr>
        <a:xfrm>
          <a:off x="0" y="0"/>
          <a:ext cx="0" cy="0"/>
          <a:chOff x="0" y="0"/>
          <a:chExt cx="0" cy="0"/>
        </a:xfrm>
      </p:grpSpPr>
      <p:sp>
        <p:nvSpPr>
          <p:cNvPr id="21" name="Plassholder for tekst 12"/>
          <p:cNvSpPr>
            <a:spLocks noGrp="1"/>
          </p:cNvSpPr>
          <p:nvPr>
            <p:ph type="body" sz="quarter" idx="27" hasCustomPrompt="1"/>
          </p:nvPr>
        </p:nvSpPr>
        <p:spPr>
          <a:xfrm>
            <a:off x="1083428" y="339570"/>
            <a:ext cx="1817498" cy="741808"/>
          </a:xfrm>
        </p:spPr>
        <p:txBody>
          <a:bodyPr lIns="0" tIns="0" rIns="0" bIns="0">
            <a:noAutofit/>
          </a:bodyPr>
          <a:lstStyle>
            <a:lvl1pPr marL="7330" indent="-7330">
              <a:spcBef>
                <a:spcPts val="0"/>
              </a:spcBef>
              <a:buNone/>
              <a:defRPr sz="1477">
                <a:latin typeface="+mj-lt"/>
              </a:defRPr>
            </a:lvl1pPr>
            <a:lvl2pPr marL="492542" indent="0">
              <a:buNone/>
              <a:defRPr sz="1477">
                <a:latin typeface="+mj-lt"/>
              </a:defRPr>
            </a:lvl2pPr>
            <a:lvl3pPr marL="744676" indent="0">
              <a:buNone/>
              <a:defRPr sz="1477">
                <a:latin typeface="+mj-lt"/>
              </a:defRPr>
            </a:lvl3pPr>
            <a:lvl4pPr marL="1070105" indent="0">
              <a:buNone/>
              <a:defRPr sz="1477">
                <a:latin typeface="+mj-lt"/>
              </a:defRPr>
            </a:lvl4pPr>
            <a:lvl5pPr marL="1416057" indent="0">
              <a:buNone/>
              <a:defRPr sz="1477">
                <a:latin typeface="+mj-lt"/>
              </a:defRPr>
            </a:lvl5pPr>
          </a:lstStyle>
          <a:p>
            <a:pPr lvl="0"/>
            <a:r>
              <a:rPr lang="nb-NO" dirty="0"/>
              <a:t>Klikk for å redigere kapitteloverskrift</a:t>
            </a:r>
          </a:p>
        </p:txBody>
      </p:sp>
      <p:sp>
        <p:nvSpPr>
          <p:cNvPr id="23" name="Plassholder for tekst 14"/>
          <p:cNvSpPr>
            <a:spLocks noGrp="1"/>
          </p:cNvSpPr>
          <p:nvPr>
            <p:ph type="body" sz="quarter" idx="28" hasCustomPrompt="1"/>
          </p:nvPr>
        </p:nvSpPr>
        <p:spPr>
          <a:xfrm>
            <a:off x="451841" y="339569"/>
            <a:ext cx="631587" cy="573444"/>
          </a:xfrm>
        </p:spPr>
        <p:txBody>
          <a:bodyPr lIns="0" tIns="0" rIns="0" bIns="0" anchor="b">
            <a:noAutofit/>
          </a:bodyPr>
          <a:lstStyle>
            <a:lvl1pPr marL="0" indent="0">
              <a:spcBef>
                <a:spcPts val="0"/>
              </a:spcBef>
              <a:buNone/>
              <a:defRPr sz="4063" b="1">
                <a:latin typeface="+mj-lt"/>
              </a:defRPr>
            </a:lvl1pPr>
          </a:lstStyle>
          <a:p>
            <a:pPr lvl="0"/>
            <a:r>
              <a:rPr lang="nb-NO" dirty="0"/>
              <a:t>##</a:t>
            </a:r>
          </a:p>
        </p:txBody>
      </p:sp>
      <p:sp>
        <p:nvSpPr>
          <p:cNvPr id="3" name="Tittel 2"/>
          <p:cNvSpPr>
            <a:spLocks noGrp="1"/>
          </p:cNvSpPr>
          <p:nvPr>
            <p:ph type="title"/>
          </p:nvPr>
        </p:nvSpPr>
        <p:spPr/>
        <p:txBody>
          <a:bodyPr/>
          <a:lstStyle/>
          <a:p>
            <a:r>
              <a:rPr lang="nb-NO"/>
              <a:t>Klikk for å redigere tittelstil</a:t>
            </a:r>
          </a:p>
        </p:txBody>
      </p:sp>
      <p:sp>
        <p:nvSpPr>
          <p:cNvPr id="26" name="Plassholder for tekst 10"/>
          <p:cNvSpPr>
            <a:spLocks noGrp="1"/>
          </p:cNvSpPr>
          <p:nvPr>
            <p:ph type="body" sz="quarter" idx="30"/>
          </p:nvPr>
        </p:nvSpPr>
        <p:spPr>
          <a:xfrm>
            <a:off x="6246006" y="1398091"/>
            <a:ext cx="2456541" cy="5099771"/>
          </a:xfrm>
        </p:spPr>
        <p:txBody>
          <a:bodyPr lIns="0" tIns="0" rIns="0" bIns="0">
            <a:noAutofit/>
          </a:bodyPr>
          <a:lstStyle>
            <a:lvl1pPr marL="174442" indent="-174442">
              <a:defRPr/>
            </a:lvl1pPr>
            <a:lvl2pPr marL="492542" indent="-167112">
              <a:defRPr/>
            </a:lvl2pPr>
            <a:lvl3pPr marL="826766" indent="-161249">
              <a:defRPr/>
            </a:lvl3pPr>
            <a:lvl4pPr marL="1163923" indent="-165647">
              <a:defRPr/>
            </a:lvl4pPr>
            <a:lvl5pPr marL="1486420" indent="-165647">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28" name="Plassholder for tekst 10"/>
          <p:cNvSpPr>
            <a:spLocks noGrp="1"/>
          </p:cNvSpPr>
          <p:nvPr>
            <p:ph type="body" sz="quarter" idx="31"/>
          </p:nvPr>
        </p:nvSpPr>
        <p:spPr>
          <a:xfrm>
            <a:off x="3343614" y="1398092"/>
            <a:ext cx="2456773" cy="5099771"/>
          </a:xfrm>
        </p:spPr>
        <p:txBody>
          <a:bodyPr lIns="0" tIns="0" rIns="0" bIns="0">
            <a:noAutofit/>
          </a:bodyPr>
          <a:lstStyle>
            <a:lvl1pPr marL="174442" indent="-174442">
              <a:defRPr/>
            </a:lvl1pPr>
            <a:lvl2pPr marL="492542" indent="-167112">
              <a:defRPr/>
            </a:lvl2pPr>
            <a:lvl3pPr marL="826766" indent="-161249">
              <a:defRPr/>
            </a:lvl3pPr>
            <a:lvl4pPr marL="1163923" indent="-165647">
              <a:defRPr/>
            </a:lvl4pPr>
            <a:lvl5pPr marL="1486420" indent="-165647">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29" name="Plassholder for tekst 10"/>
          <p:cNvSpPr>
            <a:spLocks noGrp="1"/>
          </p:cNvSpPr>
          <p:nvPr>
            <p:ph type="body" sz="quarter" idx="32"/>
          </p:nvPr>
        </p:nvSpPr>
        <p:spPr>
          <a:xfrm>
            <a:off x="448885" y="1398092"/>
            <a:ext cx="2449893" cy="5099771"/>
          </a:xfrm>
        </p:spPr>
        <p:txBody>
          <a:bodyPr lIns="0" tIns="0" rIns="0" bIns="0">
            <a:noAutofit/>
          </a:bodyPr>
          <a:lstStyle>
            <a:lvl1pPr marL="174442" indent="-174442">
              <a:defRPr/>
            </a:lvl1pPr>
            <a:lvl2pPr marL="492542" indent="-167112">
              <a:defRPr/>
            </a:lvl2pPr>
            <a:lvl3pPr marL="826766" indent="-161249">
              <a:defRPr/>
            </a:lvl3pPr>
            <a:lvl4pPr marL="1163923" indent="-165647">
              <a:defRPr/>
            </a:lvl4pPr>
            <a:lvl5pPr marL="1486420" indent="-165647">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1" name="Plassholder for tekst 16"/>
          <p:cNvSpPr>
            <a:spLocks noGrp="1"/>
          </p:cNvSpPr>
          <p:nvPr>
            <p:ph type="body" sz="quarter" idx="29" hasCustomPrompt="1"/>
          </p:nvPr>
        </p:nvSpPr>
        <p:spPr>
          <a:xfrm>
            <a:off x="448885" y="1236253"/>
            <a:ext cx="2449893" cy="161838"/>
          </a:xfrm>
        </p:spPr>
        <p:txBody>
          <a:bodyPr lIns="0" tIns="0" rIns="0" bIns="0">
            <a:noAutofit/>
          </a:bodyPr>
          <a:lstStyle>
            <a:lvl1pPr marL="0" indent="0">
              <a:spcBef>
                <a:spcPts val="0"/>
              </a:spcBef>
              <a:buNone/>
              <a:defRPr b="1">
                <a:latin typeface="+mn-lt"/>
              </a:defRPr>
            </a:lvl1pPr>
          </a:lstStyle>
          <a:p>
            <a:pPr lvl="0"/>
            <a:r>
              <a:rPr lang="nb-NO" dirty="0"/>
              <a:t>KLIKK FOR Å REDIGERE UNDERSKRIFT</a:t>
            </a:r>
          </a:p>
        </p:txBody>
      </p:sp>
    </p:spTree>
    <p:extLst>
      <p:ext uri="{BB962C8B-B14F-4D97-AF65-F5344CB8AC3E}">
        <p14:creationId xmlns:p14="http://schemas.microsoft.com/office/powerpoint/2010/main" val="3690310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 til venstre">
    <p:spTree>
      <p:nvGrpSpPr>
        <p:cNvPr id="1" name=""/>
        <p:cNvGrpSpPr/>
        <p:nvPr/>
      </p:nvGrpSpPr>
      <p:grpSpPr>
        <a:xfrm>
          <a:off x="0" y="0"/>
          <a:ext cx="0" cy="0"/>
          <a:chOff x="0" y="0"/>
          <a:chExt cx="0" cy="0"/>
        </a:xfrm>
      </p:grpSpPr>
      <p:sp>
        <p:nvSpPr>
          <p:cNvPr id="21" name="Plassholder for tekst 12"/>
          <p:cNvSpPr>
            <a:spLocks noGrp="1"/>
          </p:cNvSpPr>
          <p:nvPr>
            <p:ph type="body" sz="quarter" idx="27" hasCustomPrompt="1"/>
          </p:nvPr>
        </p:nvSpPr>
        <p:spPr>
          <a:xfrm>
            <a:off x="1083428" y="339570"/>
            <a:ext cx="1817498" cy="741808"/>
          </a:xfrm>
        </p:spPr>
        <p:txBody>
          <a:bodyPr lIns="0" tIns="0" rIns="0" bIns="0">
            <a:noAutofit/>
          </a:bodyPr>
          <a:lstStyle>
            <a:lvl1pPr marL="7330" indent="-7330">
              <a:spcBef>
                <a:spcPts val="0"/>
              </a:spcBef>
              <a:buNone/>
              <a:defRPr sz="1477">
                <a:latin typeface="+mj-lt"/>
              </a:defRPr>
            </a:lvl1pPr>
            <a:lvl2pPr marL="492542" indent="0">
              <a:buNone/>
              <a:defRPr sz="1477">
                <a:latin typeface="+mj-lt"/>
              </a:defRPr>
            </a:lvl2pPr>
            <a:lvl3pPr marL="744676" indent="0">
              <a:buNone/>
              <a:defRPr sz="1477">
                <a:latin typeface="+mj-lt"/>
              </a:defRPr>
            </a:lvl3pPr>
            <a:lvl4pPr marL="1070105" indent="0">
              <a:buNone/>
              <a:defRPr sz="1477">
                <a:latin typeface="+mj-lt"/>
              </a:defRPr>
            </a:lvl4pPr>
            <a:lvl5pPr marL="1416057" indent="0">
              <a:buNone/>
              <a:defRPr sz="1477">
                <a:latin typeface="+mj-lt"/>
              </a:defRPr>
            </a:lvl5pPr>
          </a:lstStyle>
          <a:p>
            <a:pPr lvl="0"/>
            <a:r>
              <a:rPr lang="nb-NO" dirty="0"/>
              <a:t>Klikk for å redigere kapitteloverskrift</a:t>
            </a:r>
          </a:p>
        </p:txBody>
      </p:sp>
      <p:sp>
        <p:nvSpPr>
          <p:cNvPr id="23" name="Plassholder for tekst 14"/>
          <p:cNvSpPr>
            <a:spLocks noGrp="1"/>
          </p:cNvSpPr>
          <p:nvPr>
            <p:ph type="body" sz="quarter" idx="28" hasCustomPrompt="1"/>
          </p:nvPr>
        </p:nvSpPr>
        <p:spPr>
          <a:xfrm>
            <a:off x="451841" y="339569"/>
            <a:ext cx="631587" cy="573444"/>
          </a:xfrm>
        </p:spPr>
        <p:txBody>
          <a:bodyPr lIns="0" tIns="0" rIns="0" bIns="0" anchor="b">
            <a:noAutofit/>
          </a:bodyPr>
          <a:lstStyle>
            <a:lvl1pPr marL="0" indent="0">
              <a:spcBef>
                <a:spcPts val="0"/>
              </a:spcBef>
              <a:buNone/>
              <a:defRPr sz="4063" b="1">
                <a:latin typeface="+mj-lt"/>
              </a:defRPr>
            </a:lvl1pPr>
          </a:lstStyle>
          <a:p>
            <a:pPr lvl="0"/>
            <a:r>
              <a:rPr lang="nb-NO" dirty="0"/>
              <a:t>##</a:t>
            </a:r>
          </a:p>
        </p:txBody>
      </p:sp>
      <p:sp>
        <p:nvSpPr>
          <p:cNvPr id="3" name="Tittel 2"/>
          <p:cNvSpPr>
            <a:spLocks noGrp="1"/>
          </p:cNvSpPr>
          <p:nvPr>
            <p:ph type="title"/>
          </p:nvPr>
        </p:nvSpPr>
        <p:spPr/>
        <p:txBody>
          <a:bodyPr/>
          <a:lstStyle/>
          <a:p>
            <a:r>
              <a:rPr lang="nb-NO"/>
              <a:t>Klikk for å redigere tittelstil</a:t>
            </a:r>
          </a:p>
        </p:txBody>
      </p:sp>
      <p:sp>
        <p:nvSpPr>
          <p:cNvPr id="29" name="Plassholder for tekst 10"/>
          <p:cNvSpPr>
            <a:spLocks noGrp="1"/>
          </p:cNvSpPr>
          <p:nvPr>
            <p:ph type="body" sz="quarter" idx="32"/>
          </p:nvPr>
        </p:nvSpPr>
        <p:spPr>
          <a:xfrm>
            <a:off x="448885" y="1398092"/>
            <a:ext cx="2449893" cy="5099771"/>
          </a:xfrm>
        </p:spPr>
        <p:txBody>
          <a:bodyPr lIns="0" tIns="0" rIns="0" bIns="0">
            <a:noAutofit/>
          </a:bodyPr>
          <a:lstStyle>
            <a:lvl1pPr marL="174442" indent="-174442">
              <a:defRPr/>
            </a:lvl1pPr>
            <a:lvl2pPr marL="492542" indent="-167112">
              <a:defRPr/>
            </a:lvl2pPr>
            <a:lvl3pPr marL="826766" indent="-161249">
              <a:defRPr/>
            </a:lvl3pPr>
            <a:lvl4pPr marL="1163923" indent="-165647">
              <a:defRPr/>
            </a:lvl4pPr>
            <a:lvl5pPr marL="1486420" indent="-165647">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1" name="Plassholder for tekst 16"/>
          <p:cNvSpPr>
            <a:spLocks noGrp="1"/>
          </p:cNvSpPr>
          <p:nvPr>
            <p:ph type="body" sz="quarter" idx="29" hasCustomPrompt="1"/>
          </p:nvPr>
        </p:nvSpPr>
        <p:spPr>
          <a:xfrm>
            <a:off x="448885" y="1236253"/>
            <a:ext cx="2449893" cy="161838"/>
          </a:xfrm>
        </p:spPr>
        <p:txBody>
          <a:bodyPr lIns="0" tIns="0" rIns="0" bIns="0">
            <a:noAutofit/>
          </a:bodyPr>
          <a:lstStyle>
            <a:lvl1pPr marL="0" indent="0">
              <a:spcBef>
                <a:spcPts val="0"/>
              </a:spcBef>
              <a:buNone/>
              <a:defRPr b="1">
                <a:latin typeface="+mn-lt"/>
              </a:defRPr>
            </a:lvl1pPr>
          </a:lstStyle>
          <a:p>
            <a:pPr lvl="0"/>
            <a:r>
              <a:rPr lang="nb-NO" dirty="0"/>
              <a:t>KLIKK FOR Å REDIGERE UNDERSKRIFT</a:t>
            </a:r>
          </a:p>
        </p:txBody>
      </p:sp>
    </p:spTree>
    <p:extLst>
      <p:ext uri="{BB962C8B-B14F-4D97-AF65-F5344CB8AC3E}">
        <p14:creationId xmlns:p14="http://schemas.microsoft.com/office/powerpoint/2010/main" val="34569343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V-oppsett side 1">
    <p:spTree>
      <p:nvGrpSpPr>
        <p:cNvPr id="1" name=""/>
        <p:cNvGrpSpPr/>
        <p:nvPr/>
      </p:nvGrpSpPr>
      <p:grpSpPr>
        <a:xfrm>
          <a:off x="0" y="0"/>
          <a:ext cx="0" cy="0"/>
          <a:chOff x="0" y="0"/>
          <a:chExt cx="0" cy="0"/>
        </a:xfrm>
      </p:grpSpPr>
      <p:sp>
        <p:nvSpPr>
          <p:cNvPr id="12" name="Tittel 1"/>
          <p:cNvSpPr txBox="1">
            <a:spLocks/>
          </p:cNvSpPr>
          <p:nvPr userDrawn="1">
            <p:custDataLst>
              <p:tags r:id="rId1"/>
            </p:custDataLst>
          </p:nvPr>
        </p:nvSpPr>
        <p:spPr>
          <a:xfrm>
            <a:off x="3343615" y="1236253"/>
            <a:ext cx="2445045" cy="154800"/>
          </a:xfrm>
          <a:prstGeom prst="rect">
            <a:avLst/>
          </a:prstGeom>
        </p:spPr>
        <p:txBody>
          <a:bodyPr vert="horz" lIns="0" tIns="0" rIns="0" bIns="0" rtlCol="0" anchor="t">
            <a:noAutofit/>
          </a:bodyPr>
          <a:lstStyle>
            <a:lvl1pPr algn="l" defTabSz="457200" rtl="0" eaLnBrk="1" latinLnBrk="0" hangingPunct="1">
              <a:spcBef>
                <a:spcPct val="0"/>
              </a:spcBef>
              <a:buNone/>
              <a:defRPr sz="1600" b="1" kern="1200">
                <a:solidFill>
                  <a:schemeClr val="tx1"/>
                </a:solidFill>
                <a:latin typeface="+mj-lt"/>
                <a:ea typeface="+mj-ea"/>
                <a:cs typeface="+mj-cs"/>
              </a:defRPr>
            </a:lvl1pPr>
          </a:lstStyle>
          <a:p>
            <a:r>
              <a:rPr lang="nb-NO" sz="923" dirty="0">
                <a:solidFill>
                  <a:prstClr val="black"/>
                </a:solidFill>
                <a:cs typeface="Arial" pitchFamily="34" charset="0"/>
              </a:rPr>
              <a:t>PROFIL</a:t>
            </a:r>
          </a:p>
        </p:txBody>
      </p:sp>
      <p:sp>
        <p:nvSpPr>
          <p:cNvPr id="14" name="Tittel 1"/>
          <p:cNvSpPr txBox="1">
            <a:spLocks/>
          </p:cNvSpPr>
          <p:nvPr userDrawn="1">
            <p:custDataLst>
              <p:tags r:id="rId2"/>
            </p:custDataLst>
          </p:nvPr>
        </p:nvSpPr>
        <p:spPr>
          <a:xfrm>
            <a:off x="6246007" y="1236254"/>
            <a:ext cx="2458237" cy="153887"/>
          </a:xfrm>
          <a:prstGeom prst="rect">
            <a:avLst/>
          </a:prstGeom>
        </p:spPr>
        <p:txBody>
          <a:bodyPr vert="horz" lIns="0" tIns="0" rIns="0" bIns="0" rtlCol="0" anchor="t">
            <a:noAutofit/>
          </a:bodyPr>
          <a:lstStyle>
            <a:lvl1pPr algn="l" defTabSz="457200" rtl="0" eaLnBrk="1" latinLnBrk="0" hangingPunct="1">
              <a:spcBef>
                <a:spcPct val="0"/>
              </a:spcBef>
              <a:buNone/>
              <a:defRPr sz="1600" b="1" kern="1200">
                <a:solidFill>
                  <a:schemeClr val="tx1"/>
                </a:solidFill>
                <a:latin typeface="+mj-lt"/>
                <a:ea typeface="+mj-ea"/>
                <a:cs typeface="+mj-cs"/>
              </a:defRPr>
            </a:lvl1pPr>
          </a:lstStyle>
          <a:p>
            <a:r>
              <a:rPr lang="nb-NO" sz="923" dirty="0">
                <a:solidFill>
                  <a:prstClr val="black"/>
                </a:solidFill>
                <a:cs typeface="Arial" pitchFamily="34" charset="0"/>
              </a:rPr>
              <a:t>RELEVANT KONSULENTERFARING</a:t>
            </a:r>
          </a:p>
        </p:txBody>
      </p:sp>
      <p:sp>
        <p:nvSpPr>
          <p:cNvPr id="24" name="Plassholder for tekst 12"/>
          <p:cNvSpPr>
            <a:spLocks noGrp="1"/>
          </p:cNvSpPr>
          <p:nvPr>
            <p:ph type="body" sz="quarter" idx="27" hasCustomPrompt="1"/>
          </p:nvPr>
        </p:nvSpPr>
        <p:spPr>
          <a:xfrm>
            <a:off x="1083428" y="339570"/>
            <a:ext cx="1817498" cy="741808"/>
          </a:xfrm>
        </p:spPr>
        <p:txBody>
          <a:bodyPr lIns="0" tIns="0" rIns="0" bIns="0">
            <a:noAutofit/>
          </a:bodyPr>
          <a:lstStyle>
            <a:lvl1pPr marL="7330" indent="-7330">
              <a:spcBef>
                <a:spcPts val="0"/>
              </a:spcBef>
              <a:buNone/>
              <a:defRPr sz="1477">
                <a:latin typeface="+mj-lt"/>
              </a:defRPr>
            </a:lvl1pPr>
            <a:lvl2pPr marL="492542" indent="0">
              <a:buNone/>
              <a:defRPr sz="1477">
                <a:latin typeface="+mj-lt"/>
              </a:defRPr>
            </a:lvl2pPr>
            <a:lvl3pPr marL="744676" indent="0">
              <a:buNone/>
              <a:defRPr sz="1477">
                <a:latin typeface="+mj-lt"/>
              </a:defRPr>
            </a:lvl3pPr>
            <a:lvl4pPr marL="1070105" indent="0">
              <a:buNone/>
              <a:defRPr sz="1477">
                <a:latin typeface="+mj-lt"/>
              </a:defRPr>
            </a:lvl4pPr>
            <a:lvl5pPr marL="1416057" indent="0">
              <a:buNone/>
              <a:defRPr sz="1477">
                <a:latin typeface="+mj-lt"/>
              </a:defRPr>
            </a:lvl5pPr>
          </a:lstStyle>
          <a:p>
            <a:pPr lvl="0"/>
            <a:r>
              <a:rPr lang="nb-NO" dirty="0"/>
              <a:t>Klikk for å redigere kapitteloverskrift</a:t>
            </a:r>
          </a:p>
        </p:txBody>
      </p:sp>
      <p:sp>
        <p:nvSpPr>
          <p:cNvPr id="26" name="Plassholder for tekst 14"/>
          <p:cNvSpPr>
            <a:spLocks noGrp="1"/>
          </p:cNvSpPr>
          <p:nvPr>
            <p:ph type="body" sz="quarter" idx="28" hasCustomPrompt="1"/>
          </p:nvPr>
        </p:nvSpPr>
        <p:spPr>
          <a:xfrm>
            <a:off x="451841" y="339569"/>
            <a:ext cx="631587" cy="573444"/>
          </a:xfrm>
        </p:spPr>
        <p:txBody>
          <a:bodyPr lIns="0" tIns="0" rIns="0" bIns="0" anchor="b">
            <a:noAutofit/>
          </a:bodyPr>
          <a:lstStyle>
            <a:lvl1pPr marL="0" indent="0">
              <a:spcBef>
                <a:spcPts val="0"/>
              </a:spcBef>
              <a:buNone/>
              <a:defRPr sz="4063" b="1">
                <a:latin typeface="+mj-lt"/>
              </a:defRPr>
            </a:lvl1pPr>
          </a:lstStyle>
          <a:p>
            <a:pPr lvl="0"/>
            <a:r>
              <a:rPr lang="nb-NO" dirty="0"/>
              <a:t>##</a:t>
            </a:r>
          </a:p>
        </p:txBody>
      </p:sp>
      <p:sp>
        <p:nvSpPr>
          <p:cNvPr id="3" name="Tittel 2"/>
          <p:cNvSpPr>
            <a:spLocks noGrp="1"/>
          </p:cNvSpPr>
          <p:nvPr>
            <p:ph type="title" hasCustomPrompt="1"/>
          </p:nvPr>
        </p:nvSpPr>
        <p:spPr/>
        <p:txBody>
          <a:bodyPr/>
          <a:lstStyle>
            <a:lvl1pPr>
              <a:defRPr/>
            </a:lvl1pPr>
          </a:lstStyle>
          <a:p>
            <a:r>
              <a:rPr lang="nb-NO" dirty="0" err="1"/>
              <a:t>Storyboard</a:t>
            </a:r>
            <a:r>
              <a:rPr lang="nb-NO" dirty="0"/>
              <a:t> som oppsummerer kompetanse</a:t>
            </a:r>
          </a:p>
        </p:txBody>
      </p:sp>
      <p:sp>
        <p:nvSpPr>
          <p:cNvPr id="30" name="Plassholder for tekst 10"/>
          <p:cNvSpPr>
            <a:spLocks noGrp="1"/>
          </p:cNvSpPr>
          <p:nvPr>
            <p:ph type="body" sz="quarter" idx="31"/>
          </p:nvPr>
        </p:nvSpPr>
        <p:spPr>
          <a:xfrm>
            <a:off x="6246006" y="1421455"/>
            <a:ext cx="2456541" cy="5096826"/>
          </a:xfrm>
        </p:spPr>
        <p:txBody>
          <a:bodyPr lIns="0" tIns="0" rIns="0" bIns="0">
            <a:noAutofit/>
          </a:bodyPr>
          <a:lstStyle>
            <a:lvl1pPr marL="174442" indent="-174442">
              <a:defRPr/>
            </a:lvl1pPr>
            <a:lvl2pPr marL="492542" indent="-167112">
              <a:defRPr/>
            </a:lvl2pPr>
            <a:lvl3pPr marL="826766" indent="-161249">
              <a:defRPr/>
            </a:lvl3pPr>
            <a:lvl4pPr marL="1163923" indent="-165647">
              <a:defRPr/>
            </a:lvl4pPr>
            <a:lvl5pPr marL="1486420" indent="-165647">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31" name="Plassholder for tekst 16"/>
          <p:cNvSpPr>
            <a:spLocks noGrp="1"/>
          </p:cNvSpPr>
          <p:nvPr>
            <p:ph type="body" sz="quarter" idx="29" hasCustomPrompt="1"/>
          </p:nvPr>
        </p:nvSpPr>
        <p:spPr>
          <a:xfrm>
            <a:off x="448885" y="1236254"/>
            <a:ext cx="2449893" cy="153887"/>
          </a:xfrm>
        </p:spPr>
        <p:txBody>
          <a:bodyPr lIns="0" tIns="0" rIns="0" bIns="0">
            <a:noAutofit/>
          </a:bodyPr>
          <a:lstStyle>
            <a:lvl1pPr marL="0" indent="0">
              <a:spcBef>
                <a:spcPts val="0"/>
              </a:spcBef>
              <a:buNone/>
              <a:defRPr b="1" cap="all" baseline="0">
                <a:latin typeface="+mj-lt"/>
              </a:defRPr>
            </a:lvl1pPr>
          </a:lstStyle>
          <a:p>
            <a:pPr lvl="0"/>
            <a:r>
              <a:rPr lang="nb-NO" dirty="0"/>
              <a:t>NAVN</a:t>
            </a:r>
          </a:p>
        </p:txBody>
      </p:sp>
      <p:sp>
        <p:nvSpPr>
          <p:cNvPr id="32" name="Plassholder for tekst 10"/>
          <p:cNvSpPr>
            <a:spLocks noGrp="1"/>
          </p:cNvSpPr>
          <p:nvPr>
            <p:ph type="body" sz="quarter" idx="32"/>
          </p:nvPr>
        </p:nvSpPr>
        <p:spPr>
          <a:xfrm>
            <a:off x="3343614" y="1421647"/>
            <a:ext cx="2456773" cy="5096628"/>
          </a:xfrm>
        </p:spPr>
        <p:txBody>
          <a:bodyPr lIns="0" tIns="0" rIns="0" bIns="0">
            <a:noAutofit/>
          </a:bodyPr>
          <a:lstStyle>
            <a:lvl1pPr marL="174442" indent="-174442">
              <a:defRPr/>
            </a:lvl1pPr>
            <a:lvl2pPr marL="492542" indent="-167112">
              <a:defRPr/>
            </a:lvl2pPr>
            <a:lvl3pPr marL="826766" indent="-161249">
              <a:defRPr/>
            </a:lvl3pPr>
            <a:lvl4pPr marL="1163923" indent="-165647">
              <a:defRPr/>
            </a:lvl4pPr>
            <a:lvl5pPr marL="1486420" indent="-165647">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3" name="Plassholder for tekst 2"/>
          <p:cNvSpPr>
            <a:spLocks noGrp="1"/>
          </p:cNvSpPr>
          <p:nvPr>
            <p:ph type="body" idx="30" hasCustomPrompt="1"/>
          </p:nvPr>
        </p:nvSpPr>
        <p:spPr>
          <a:xfrm>
            <a:off x="448885" y="4078786"/>
            <a:ext cx="2449893" cy="599881"/>
          </a:xfrm>
        </p:spPr>
        <p:txBody>
          <a:bodyPr lIns="0" tIns="0" rIns="0" bIns="0" anchor="t">
            <a:noAutofit/>
          </a:bodyPr>
          <a:lstStyle>
            <a:lvl1pPr marL="0" indent="0">
              <a:spcBef>
                <a:spcPts val="0"/>
              </a:spcBef>
              <a:buNone/>
              <a:defRPr sz="831" b="0" baseline="0">
                <a:latin typeface="+mj-lt"/>
              </a:defRPr>
            </a:lvl1pPr>
            <a:lvl2pPr marL="422178" indent="0">
              <a:buNone/>
              <a:defRPr sz="1847" b="1"/>
            </a:lvl2pPr>
            <a:lvl3pPr marL="844357" indent="0">
              <a:buNone/>
              <a:defRPr sz="1662" b="1"/>
            </a:lvl3pPr>
            <a:lvl4pPr marL="1266535" indent="0">
              <a:buNone/>
              <a:defRPr sz="1477" b="1"/>
            </a:lvl4pPr>
            <a:lvl5pPr marL="1688714" indent="0">
              <a:buNone/>
              <a:defRPr sz="1477" b="1"/>
            </a:lvl5pPr>
            <a:lvl6pPr marL="2110892" indent="0">
              <a:buNone/>
              <a:defRPr sz="1477" b="1"/>
            </a:lvl6pPr>
            <a:lvl7pPr marL="2533071" indent="0">
              <a:buNone/>
              <a:defRPr sz="1477" b="1"/>
            </a:lvl7pPr>
            <a:lvl8pPr marL="2955249" indent="0">
              <a:buNone/>
              <a:defRPr sz="1477" b="1"/>
            </a:lvl8pPr>
            <a:lvl9pPr marL="3377428" indent="0">
              <a:buNone/>
              <a:defRPr sz="1477" b="1"/>
            </a:lvl9pPr>
          </a:lstStyle>
          <a:p>
            <a:pPr lvl="0"/>
            <a:r>
              <a:rPr lang="nb-NO" dirty="0"/>
              <a:t>Stilling og kontaktinformasjon</a:t>
            </a:r>
          </a:p>
        </p:txBody>
      </p:sp>
      <p:sp>
        <p:nvSpPr>
          <p:cNvPr id="15" name="Plassholder for bilde 3"/>
          <p:cNvSpPr>
            <a:spLocks noGrp="1"/>
          </p:cNvSpPr>
          <p:nvPr>
            <p:ph type="pic" sz="quarter" idx="33"/>
          </p:nvPr>
        </p:nvSpPr>
        <p:spPr>
          <a:xfrm>
            <a:off x="448885" y="1520824"/>
            <a:ext cx="2449893" cy="2404800"/>
          </a:xfrm>
        </p:spPr>
        <p:txBody>
          <a:bodyPr/>
          <a:lstStyle/>
          <a:p>
            <a:r>
              <a:rPr lang="nb-NO"/>
              <a:t>Klikk ikonet for å legge til et bilde</a:t>
            </a:r>
          </a:p>
        </p:txBody>
      </p:sp>
    </p:spTree>
    <p:extLst>
      <p:ext uri="{BB962C8B-B14F-4D97-AF65-F5344CB8AC3E}">
        <p14:creationId xmlns:p14="http://schemas.microsoft.com/office/powerpoint/2010/main" val="13921653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V oppsett side 2">
    <p:spTree>
      <p:nvGrpSpPr>
        <p:cNvPr id="1" name=""/>
        <p:cNvGrpSpPr/>
        <p:nvPr/>
      </p:nvGrpSpPr>
      <p:grpSpPr>
        <a:xfrm>
          <a:off x="0" y="0"/>
          <a:ext cx="0" cy="0"/>
          <a:chOff x="0" y="0"/>
          <a:chExt cx="0" cy="0"/>
        </a:xfrm>
      </p:grpSpPr>
      <p:sp>
        <p:nvSpPr>
          <p:cNvPr id="17" name="Plassholder for tekst 10"/>
          <p:cNvSpPr>
            <a:spLocks noGrp="1"/>
          </p:cNvSpPr>
          <p:nvPr>
            <p:ph type="body" sz="quarter" idx="30"/>
          </p:nvPr>
        </p:nvSpPr>
        <p:spPr>
          <a:xfrm>
            <a:off x="6246006" y="1422805"/>
            <a:ext cx="2456541" cy="5095470"/>
          </a:xfrm>
        </p:spPr>
        <p:txBody>
          <a:bodyPr lIns="0" tIns="0" rIns="0" bIns="0">
            <a:noAutofit/>
          </a:bodyPr>
          <a:lstStyle>
            <a:lvl1pPr marL="0" indent="0">
              <a:buNone/>
              <a:defRPr/>
            </a:lvl1pPr>
            <a:lvl2pPr marL="325429" indent="0">
              <a:buNone/>
              <a:defRPr/>
            </a:lvl2pPr>
            <a:lvl3pPr marL="665517" indent="0">
              <a:buNone/>
              <a:defRPr/>
            </a:lvl3pPr>
            <a:lvl4pPr marL="998276" indent="0">
              <a:buNone/>
              <a:defRPr/>
            </a:lvl4pPr>
            <a:lvl5pPr marL="1320773" indent="0">
              <a:buNone/>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9" name="Plassholder for tekst 12"/>
          <p:cNvSpPr>
            <a:spLocks noGrp="1"/>
          </p:cNvSpPr>
          <p:nvPr>
            <p:ph type="body" sz="quarter" idx="27" hasCustomPrompt="1"/>
          </p:nvPr>
        </p:nvSpPr>
        <p:spPr>
          <a:xfrm>
            <a:off x="1083428" y="339570"/>
            <a:ext cx="1817498" cy="741808"/>
          </a:xfrm>
        </p:spPr>
        <p:txBody>
          <a:bodyPr lIns="0" tIns="0" rIns="0" bIns="0">
            <a:noAutofit/>
          </a:bodyPr>
          <a:lstStyle>
            <a:lvl1pPr marL="7330" indent="-7330">
              <a:spcBef>
                <a:spcPts val="0"/>
              </a:spcBef>
              <a:buNone/>
              <a:defRPr sz="1477">
                <a:latin typeface="+mj-lt"/>
              </a:defRPr>
            </a:lvl1pPr>
            <a:lvl2pPr marL="492542" indent="0">
              <a:buNone/>
              <a:defRPr sz="1477">
                <a:latin typeface="+mj-lt"/>
              </a:defRPr>
            </a:lvl2pPr>
            <a:lvl3pPr marL="744676" indent="0">
              <a:buNone/>
              <a:defRPr sz="1477">
                <a:latin typeface="+mj-lt"/>
              </a:defRPr>
            </a:lvl3pPr>
            <a:lvl4pPr marL="1070105" indent="0">
              <a:buNone/>
              <a:defRPr sz="1477">
                <a:latin typeface="+mj-lt"/>
              </a:defRPr>
            </a:lvl4pPr>
            <a:lvl5pPr marL="1416057" indent="0">
              <a:buNone/>
              <a:defRPr sz="1477">
                <a:latin typeface="+mj-lt"/>
              </a:defRPr>
            </a:lvl5pPr>
          </a:lstStyle>
          <a:p>
            <a:pPr lvl="0"/>
            <a:r>
              <a:rPr lang="nb-NO" dirty="0"/>
              <a:t>Klikk for å redigere kapitteloverskrift</a:t>
            </a:r>
          </a:p>
        </p:txBody>
      </p:sp>
      <p:sp>
        <p:nvSpPr>
          <p:cNvPr id="21" name="Plassholder for tekst 14"/>
          <p:cNvSpPr>
            <a:spLocks noGrp="1"/>
          </p:cNvSpPr>
          <p:nvPr>
            <p:ph type="body" sz="quarter" idx="28" hasCustomPrompt="1"/>
          </p:nvPr>
        </p:nvSpPr>
        <p:spPr>
          <a:xfrm>
            <a:off x="451841" y="339569"/>
            <a:ext cx="631587" cy="573444"/>
          </a:xfrm>
        </p:spPr>
        <p:txBody>
          <a:bodyPr lIns="0" tIns="0" rIns="0" bIns="0" anchor="b">
            <a:noAutofit/>
          </a:bodyPr>
          <a:lstStyle>
            <a:lvl1pPr marL="0" indent="0">
              <a:spcBef>
                <a:spcPts val="0"/>
              </a:spcBef>
              <a:buNone/>
              <a:defRPr sz="4063" b="1">
                <a:latin typeface="+mj-lt"/>
              </a:defRPr>
            </a:lvl1pPr>
          </a:lstStyle>
          <a:p>
            <a:pPr lvl="0"/>
            <a:r>
              <a:rPr lang="nb-NO" dirty="0"/>
              <a:t>##</a:t>
            </a:r>
          </a:p>
        </p:txBody>
      </p:sp>
      <p:sp>
        <p:nvSpPr>
          <p:cNvPr id="3" name="Tittel 2"/>
          <p:cNvSpPr>
            <a:spLocks noGrp="1"/>
          </p:cNvSpPr>
          <p:nvPr>
            <p:ph type="title" hasCustomPrompt="1"/>
          </p:nvPr>
        </p:nvSpPr>
        <p:spPr/>
        <p:txBody>
          <a:bodyPr/>
          <a:lstStyle>
            <a:lvl1pPr>
              <a:defRPr/>
            </a:lvl1pPr>
          </a:lstStyle>
          <a:p>
            <a:r>
              <a:rPr lang="nb-NO" dirty="0" err="1"/>
              <a:t>Storyboard</a:t>
            </a:r>
            <a:r>
              <a:rPr lang="nb-NO" dirty="0"/>
              <a:t> som oppsummerer erfaring</a:t>
            </a:r>
          </a:p>
        </p:txBody>
      </p:sp>
      <p:sp>
        <p:nvSpPr>
          <p:cNvPr id="25" name="Plassholder for tekst 10"/>
          <p:cNvSpPr>
            <a:spLocks noGrp="1"/>
          </p:cNvSpPr>
          <p:nvPr>
            <p:ph type="body" sz="quarter" idx="31"/>
          </p:nvPr>
        </p:nvSpPr>
        <p:spPr>
          <a:xfrm>
            <a:off x="3343614" y="1422805"/>
            <a:ext cx="2456773" cy="5095470"/>
          </a:xfrm>
        </p:spPr>
        <p:txBody>
          <a:bodyPr lIns="0" tIns="0" rIns="0" bIns="0">
            <a:noAutofit/>
          </a:bodyPr>
          <a:lstStyle>
            <a:lvl1pPr marL="0" indent="0">
              <a:buNone/>
              <a:defRPr/>
            </a:lvl1pPr>
            <a:lvl2pPr marL="325429" indent="0">
              <a:buNone/>
              <a:defRPr/>
            </a:lvl2pPr>
            <a:lvl3pPr marL="665517" indent="0">
              <a:buNone/>
              <a:defRPr/>
            </a:lvl3pPr>
            <a:lvl4pPr marL="998276" indent="0">
              <a:buNone/>
              <a:defRPr/>
            </a:lvl4pPr>
            <a:lvl5pPr marL="1320773" indent="0">
              <a:buNone/>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0" name="Plassholder for tekst 16"/>
          <p:cNvSpPr>
            <a:spLocks noGrp="1"/>
          </p:cNvSpPr>
          <p:nvPr>
            <p:ph type="body" sz="quarter" idx="29" hasCustomPrompt="1"/>
          </p:nvPr>
        </p:nvSpPr>
        <p:spPr>
          <a:xfrm>
            <a:off x="448885" y="1236253"/>
            <a:ext cx="2449893" cy="161838"/>
          </a:xfrm>
        </p:spPr>
        <p:txBody>
          <a:bodyPr lIns="0" tIns="0" rIns="0" bIns="0">
            <a:noAutofit/>
          </a:bodyPr>
          <a:lstStyle>
            <a:lvl1pPr marL="0" indent="0">
              <a:spcBef>
                <a:spcPts val="554"/>
              </a:spcBef>
              <a:buNone/>
              <a:defRPr b="1">
                <a:latin typeface="+mj-lt"/>
              </a:defRPr>
            </a:lvl1pPr>
          </a:lstStyle>
          <a:p>
            <a:pPr lvl="0"/>
            <a:r>
              <a:rPr lang="nb-NO" dirty="0"/>
              <a:t>NAVN</a:t>
            </a:r>
          </a:p>
        </p:txBody>
      </p:sp>
      <p:sp>
        <p:nvSpPr>
          <p:cNvPr id="8" name="Tittel 1"/>
          <p:cNvSpPr txBox="1">
            <a:spLocks/>
          </p:cNvSpPr>
          <p:nvPr userDrawn="1">
            <p:custDataLst>
              <p:tags r:id="rId1"/>
            </p:custDataLst>
          </p:nvPr>
        </p:nvSpPr>
        <p:spPr>
          <a:xfrm>
            <a:off x="3343615" y="1236253"/>
            <a:ext cx="2445045" cy="154800"/>
          </a:xfrm>
          <a:prstGeom prst="rect">
            <a:avLst/>
          </a:prstGeom>
        </p:spPr>
        <p:txBody>
          <a:bodyPr vert="horz" lIns="0" tIns="0" rIns="0" bIns="0" rtlCol="0" anchor="t">
            <a:noAutofit/>
          </a:bodyPr>
          <a:lstStyle>
            <a:lvl1pPr algn="l" defTabSz="457200" rtl="0" eaLnBrk="1" latinLnBrk="0" hangingPunct="1">
              <a:spcBef>
                <a:spcPct val="0"/>
              </a:spcBef>
              <a:buNone/>
              <a:defRPr sz="1600" b="1" kern="1200">
                <a:solidFill>
                  <a:schemeClr val="tx1"/>
                </a:solidFill>
                <a:latin typeface="+mj-lt"/>
                <a:ea typeface="+mj-ea"/>
                <a:cs typeface="+mj-cs"/>
              </a:defRPr>
            </a:lvl1pPr>
          </a:lstStyle>
          <a:p>
            <a:r>
              <a:rPr lang="nb-NO" sz="923" dirty="0">
                <a:solidFill>
                  <a:prstClr val="black"/>
                </a:solidFill>
                <a:cs typeface="Arial" pitchFamily="34" charset="0"/>
              </a:rPr>
              <a:t>RELEVANT KONSULENTERFARING</a:t>
            </a:r>
          </a:p>
        </p:txBody>
      </p:sp>
      <p:sp>
        <p:nvSpPr>
          <p:cNvPr id="9" name="Tittel 1"/>
          <p:cNvSpPr txBox="1">
            <a:spLocks/>
          </p:cNvSpPr>
          <p:nvPr userDrawn="1">
            <p:custDataLst>
              <p:tags r:id="rId2"/>
            </p:custDataLst>
          </p:nvPr>
        </p:nvSpPr>
        <p:spPr>
          <a:xfrm>
            <a:off x="6246007" y="1236254"/>
            <a:ext cx="2458237" cy="153887"/>
          </a:xfrm>
          <a:prstGeom prst="rect">
            <a:avLst/>
          </a:prstGeom>
        </p:spPr>
        <p:txBody>
          <a:bodyPr vert="horz" lIns="0" tIns="0" rIns="0" bIns="0" rtlCol="0" anchor="t">
            <a:noAutofit/>
          </a:bodyPr>
          <a:lstStyle>
            <a:lvl1pPr algn="l" defTabSz="457200" rtl="0" eaLnBrk="1" latinLnBrk="0" hangingPunct="1">
              <a:spcBef>
                <a:spcPct val="0"/>
              </a:spcBef>
              <a:buNone/>
              <a:defRPr sz="1600" b="1" kern="1200">
                <a:solidFill>
                  <a:schemeClr val="tx1"/>
                </a:solidFill>
                <a:latin typeface="+mj-lt"/>
                <a:ea typeface="+mj-ea"/>
                <a:cs typeface="+mj-cs"/>
              </a:defRPr>
            </a:lvl1pPr>
          </a:lstStyle>
          <a:p>
            <a:r>
              <a:rPr lang="nb-NO" sz="923" dirty="0">
                <a:solidFill>
                  <a:prstClr val="black"/>
                </a:solidFill>
                <a:cs typeface="Arial" pitchFamily="34" charset="0"/>
              </a:rPr>
              <a:t>RELEVANT KONSULENTERFARING</a:t>
            </a:r>
          </a:p>
        </p:txBody>
      </p:sp>
    </p:spTree>
    <p:extLst>
      <p:ext uri="{BB962C8B-B14F-4D97-AF65-F5344CB8AC3E}">
        <p14:creationId xmlns:p14="http://schemas.microsoft.com/office/powerpoint/2010/main" val="39023947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Divider_tekst">
    <p:bg>
      <p:bgPr>
        <a:solidFill>
          <a:schemeClr val="accent3"/>
        </a:solidFill>
        <a:effectLst/>
      </p:bgPr>
    </p:bg>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2"/>
            </p:custDataLst>
            <p:extLst/>
          </p:nvPr>
        </p:nvGraphicFramePr>
        <p:xfrm>
          <a:off x="1467" y="1589"/>
          <a:ext cx="1465" cy="1587"/>
        </p:xfrm>
        <a:graphic>
          <a:graphicData uri="http://schemas.openxmlformats.org/presentationml/2006/ole">
            <mc:AlternateContent xmlns:mc="http://schemas.openxmlformats.org/markup-compatibility/2006">
              <mc:Choice xmlns:v="urn:schemas-microsoft-com:vml" Requires="v">
                <p:oleObj spid="_x0000_s4118"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467" y="1589"/>
                        <a:ext cx="1465" cy="1587"/>
                      </a:xfrm>
                      <a:prstGeom prst="rect">
                        <a:avLst/>
                      </a:prstGeom>
                    </p:spPr>
                  </p:pic>
                </p:oleObj>
              </mc:Fallback>
            </mc:AlternateContent>
          </a:graphicData>
        </a:graphic>
      </p:graphicFrame>
      <p:sp>
        <p:nvSpPr>
          <p:cNvPr id="8" name="Plassholder for tekst 3"/>
          <p:cNvSpPr>
            <a:spLocks noGrp="1"/>
          </p:cNvSpPr>
          <p:nvPr>
            <p:ph type="body" sz="quarter" idx="10" hasCustomPrompt="1"/>
          </p:nvPr>
        </p:nvSpPr>
        <p:spPr>
          <a:xfrm>
            <a:off x="444155" y="3032134"/>
            <a:ext cx="5801852" cy="793732"/>
          </a:xfrm>
        </p:spPr>
        <p:txBody>
          <a:bodyPr lIns="0" tIns="0" rIns="0" bIns="0" anchor="ctr"/>
          <a:lstStyle>
            <a:lvl1pPr marL="1466" indent="0" algn="ctr">
              <a:spcBef>
                <a:spcPts val="0"/>
              </a:spcBef>
              <a:buFont typeface="Arial" pitchFamily="34" charset="0"/>
              <a:buNone/>
              <a:defRPr sz="2216" b="1">
                <a:solidFill>
                  <a:schemeClr val="bg1"/>
                </a:solidFill>
              </a:defRPr>
            </a:lvl1pPr>
            <a:lvl2pPr marL="492542" indent="0">
              <a:buNone/>
              <a:defRPr/>
            </a:lvl2pPr>
            <a:lvl3pPr marL="744676" indent="0">
              <a:buNone/>
              <a:defRPr/>
            </a:lvl3pPr>
            <a:lvl4pPr marL="1070105" indent="0">
              <a:buNone/>
              <a:defRPr/>
            </a:lvl4pPr>
            <a:lvl5pPr marL="1416057" indent="0">
              <a:buNone/>
              <a:defRPr/>
            </a:lvl5pPr>
          </a:lstStyle>
          <a:p>
            <a:pPr lvl="0"/>
            <a:r>
              <a:rPr lang="nb-NO" dirty="0"/>
              <a:t>Sett inn tekst her</a:t>
            </a:r>
          </a:p>
        </p:txBody>
      </p:sp>
      <p:pic>
        <p:nvPicPr>
          <p:cNvPr id="5" name="Picture 2" descr="O:\0 Administrasjonen\4 Markedsføring\1 Profil\1 Logo\VardeHartmark\varde-hartmark-watermark-hvit_1280x1410.png"/>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a:stretch/>
        </p:blipFill>
        <p:spPr bwMode="auto">
          <a:xfrm>
            <a:off x="5054032" y="1493218"/>
            <a:ext cx="4089968" cy="536478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8503393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Divider_blank">
    <p:bg>
      <p:bgPr>
        <a:solidFill>
          <a:schemeClr val="accent3"/>
        </a:solidFill>
        <a:effectLst/>
      </p:bgPr>
    </p:bg>
    <p:spTree>
      <p:nvGrpSpPr>
        <p:cNvPr id="1" name=""/>
        <p:cNvGrpSpPr/>
        <p:nvPr/>
      </p:nvGrpSpPr>
      <p:grpSpPr>
        <a:xfrm>
          <a:off x="0" y="0"/>
          <a:ext cx="0" cy="0"/>
          <a:chOff x="0" y="0"/>
          <a:chExt cx="0" cy="0"/>
        </a:xfrm>
      </p:grpSpPr>
      <p:pic>
        <p:nvPicPr>
          <p:cNvPr id="13314" name="Picture 2" descr="O:\0 Administrasjonen\4 Markedsføring\1 Profil\1 Logo\VardeHartmark\varde-hartmark-watermark-hvit_1280x1410.pn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l="26876" b="19297"/>
          <a:stretch/>
        </p:blipFill>
        <p:spPr bwMode="auto">
          <a:xfrm>
            <a:off x="0" y="1488086"/>
            <a:ext cx="4078562" cy="536991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3808899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iste side">
    <p:bg>
      <p:bgPr>
        <a:solidFill>
          <a:schemeClr val="accent3"/>
        </a:solidFill>
        <a:effectLst/>
      </p:bgPr>
    </p:bg>
    <p:spTree>
      <p:nvGrpSpPr>
        <p:cNvPr id="1" name=""/>
        <p:cNvGrpSpPr/>
        <p:nvPr/>
      </p:nvGrpSpPr>
      <p:grpSpPr>
        <a:xfrm>
          <a:off x="0" y="0"/>
          <a:ext cx="0" cy="0"/>
          <a:chOff x="0" y="0"/>
          <a:chExt cx="0" cy="0"/>
        </a:xfrm>
      </p:grpSpPr>
      <p:grpSp>
        <p:nvGrpSpPr>
          <p:cNvPr id="3" name="Gruppe 2"/>
          <p:cNvGrpSpPr/>
          <p:nvPr userDrawn="1"/>
        </p:nvGrpSpPr>
        <p:grpSpPr>
          <a:xfrm>
            <a:off x="2877117" y="3111335"/>
            <a:ext cx="3570206" cy="635333"/>
            <a:chOff x="3115877" y="3166200"/>
            <a:chExt cx="3866483" cy="635333"/>
          </a:xfrm>
        </p:grpSpPr>
        <p:sp>
          <p:nvSpPr>
            <p:cNvPr id="2" name="TekstSylinder 1"/>
            <p:cNvSpPr txBox="1"/>
            <p:nvPr userDrawn="1"/>
          </p:nvSpPr>
          <p:spPr>
            <a:xfrm>
              <a:off x="3176685" y="3539067"/>
              <a:ext cx="3744867" cy="262466"/>
            </a:xfrm>
            <a:prstGeom prst="rect">
              <a:avLst/>
            </a:prstGeom>
            <a:noFill/>
          </p:spPr>
          <p:txBody>
            <a:bodyPr wrap="square" lIns="0" tIns="0" rIns="0" bIns="0" rtlCol="0">
              <a:noAutofit/>
            </a:bodyPr>
            <a:lstStyle/>
            <a:p>
              <a:pPr algn="ctr">
                <a:spcBef>
                  <a:spcPct val="20000"/>
                </a:spcBef>
                <a:buClr>
                  <a:srgbClr val="737472"/>
                </a:buClr>
                <a:buSzPct val="100000"/>
                <a:buFont typeface="Wingdings" pitchFamily="2" charset="2"/>
                <a:buNone/>
                <a:defRPr/>
              </a:pPr>
              <a:r>
                <a:rPr lang="nb-NO" sz="1293" dirty="0">
                  <a:solidFill>
                    <a:srgbClr val="FFFFFF"/>
                  </a:solidFill>
                  <a:latin typeface="Century Gothic"/>
                  <a:cs typeface="Arial"/>
                </a:rPr>
                <a:t>Gjennomføringskraft. Resultatansvar.</a:t>
              </a:r>
            </a:p>
          </p:txBody>
        </p:sp>
        <p:pic>
          <p:nvPicPr>
            <p:cNvPr id="5" name="Picture 2" descr="O:\0 Administrasjonen\4 Markedsføring\1 Profil\1 Logo\VardeHartmark\varde-hartmark-logo-hvit_1280x87.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115877" y="3166200"/>
              <a:ext cx="3866483" cy="262800"/>
            </a:xfrm>
            <a:prstGeom prst="rect">
              <a:avLst/>
            </a:prstGeom>
            <a:noFill/>
            <a:extLst>
              <a:ext uri="{909E8E84-426E-40dd-AFC4-6F175D3DCCD1}">
                <a14:hiddenFill xmlns="" xmlns:a14="http://schemas.microsoft.com/office/drawing/2010/main">
                  <a:solidFill>
                    <a:srgbClr val="FFFFFF"/>
                  </a:solidFill>
                </a14:hiddenFill>
              </a:ext>
            </a:extLst>
          </p:spPr>
        </p:pic>
      </p:grpSp>
    </p:spTree>
    <p:extLst>
      <p:ext uri="{BB962C8B-B14F-4D97-AF65-F5344CB8AC3E}">
        <p14:creationId xmlns:p14="http://schemas.microsoft.com/office/powerpoint/2010/main" val="25761156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Forside">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2"/>
            </p:custDataLst>
            <p:extLst/>
          </p:nvPr>
        </p:nvGraphicFramePr>
        <p:xfrm>
          <a:off x="1467" y="1589"/>
          <a:ext cx="1465" cy="1587"/>
        </p:xfrm>
        <a:graphic>
          <a:graphicData uri="http://schemas.openxmlformats.org/presentationml/2006/ole">
            <mc:AlternateContent xmlns:mc="http://schemas.openxmlformats.org/markup-compatibility/2006">
              <mc:Choice xmlns:v="urn:schemas-microsoft-com:vml" Requires="v">
                <p:oleObj spid="_x0000_s5142"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467" y="1589"/>
                        <a:ext cx="1465" cy="1587"/>
                      </a:xfrm>
                      <a:prstGeom prst="rect">
                        <a:avLst/>
                      </a:prstGeom>
                    </p:spPr>
                  </p:pic>
                </p:oleObj>
              </mc:Fallback>
            </mc:AlternateContent>
          </a:graphicData>
        </a:graphic>
      </p:graphicFrame>
      <p:pic>
        <p:nvPicPr>
          <p:cNvPr id="6" name="Bilde 5" descr="Bakgrunn_150.jpg"/>
          <p:cNvPicPr>
            <a:picLocks noChangeAspect="1"/>
          </p:cNvPicPr>
          <p:nvPr userDrawn="1"/>
        </p:nvPicPr>
        <p:blipFill rotWithShape="1">
          <a:blip r:embed="rId6">
            <a:extLst>
              <a:ext uri="{28A0092B-C50C-407E-A947-70E740481C1C}">
                <a14:useLocalDpi xmlns:a14="http://schemas.microsoft.com/office/drawing/2010/main" val="0"/>
              </a:ext>
            </a:extLst>
          </a:blip>
          <a:srcRect/>
          <a:stretch/>
        </p:blipFill>
        <p:spPr>
          <a:xfrm>
            <a:off x="0" y="1822926"/>
            <a:ext cx="9141303" cy="4273074"/>
          </a:xfrm>
          <a:prstGeom prst="rect">
            <a:avLst/>
          </a:prstGeom>
        </p:spPr>
      </p:pic>
      <p:pic>
        <p:nvPicPr>
          <p:cNvPr id="8" name="Bilde 7"/>
          <p:cNvPicPr>
            <a:picLocks noChangeAspect="1"/>
          </p:cNvPicPr>
          <p:nvPr userDrawn="1"/>
        </p:nvPicPr>
        <p:blipFill>
          <a:blip r:embed="rId7"/>
          <a:stretch>
            <a:fillRect/>
          </a:stretch>
        </p:blipFill>
        <p:spPr>
          <a:xfrm>
            <a:off x="279525" y="6294438"/>
            <a:ext cx="1395493" cy="165100"/>
          </a:xfrm>
          <a:prstGeom prst="rect">
            <a:avLst/>
          </a:prstGeom>
        </p:spPr>
      </p:pic>
      <p:sp>
        <p:nvSpPr>
          <p:cNvPr id="7" name="Plassholder for tekst 2"/>
          <p:cNvSpPr>
            <a:spLocks noGrp="1"/>
          </p:cNvSpPr>
          <p:nvPr>
            <p:ph type="body" idx="10" hasCustomPrompt="1"/>
          </p:nvPr>
        </p:nvSpPr>
        <p:spPr>
          <a:xfrm>
            <a:off x="277975" y="127222"/>
            <a:ext cx="6500797" cy="313193"/>
          </a:xfrm>
        </p:spPr>
        <p:txBody>
          <a:bodyPr lIns="0" tIns="0" rIns="0" bIns="0" anchor="b">
            <a:noAutofit/>
          </a:bodyPr>
          <a:lstStyle>
            <a:lvl1pPr marL="0" indent="0" algn="l">
              <a:buNone/>
              <a:defRPr sz="831" b="1" cap="none" baseline="0">
                <a:solidFill>
                  <a:schemeClr val="tx1"/>
                </a:solidFill>
                <a:latin typeface="+mn-lt"/>
              </a:defRPr>
            </a:lvl1pPr>
            <a:lvl2pPr marL="422178" indent="0">
              <a:buNone/>
              <a:defRPr sz="1847" b="1"/>
            </a:lvl2pPr>
            <a:lvl3pPr marL="844357" indent="0">
              <a:buNone/>
              <a:defRPr sz="1662" b="1"/>
            </a:lvl3pPr>
            <a:lvl4pPr marL="1266535" indent="0">
              <a:buNone/>
              <a:defRPr sz="1477" b="1"/>
            </a:lvl4pPr>
            <a:lvl5pPr marL="1688714" indent="0">
              <a:buNone/>
              <a:defRPr sz="1477" b="1"/>
            </a:lvl5pPr>
            <a:lvl6pPr marL="2110892" indent="0">
              <a:buNone/>
              <a:defRPr sz="1477" b="1"/>
            </a:lvl6pPr>
            <a:lvl7pPr marL="2533071" indent="0">
              <a:buNone/>
              <a:defRPr sz="1477" b="1"/>
            </a:lvl7pPr>
            <a:lvl8pPr marL="2955249" indent="0">
              <a:buNone/>
              <a:defRPr sz="1477" b="1"/>
            </a:lvl8pPr>
            <a:lvl9pPr marL="3377428" indent="0">
              <a:buNone/>
              <a:defRPr sz="1477" b="1"/>
            </a:lvl9pPr>
          </a:lstStyle>
          <a:p>
            <a:pPr lvl="0"/>
            <a:r>
              <a:rPr lang="nb-NO" dirty="0"/>
              <a:t>FAKTABOKS FOR DOKUMENTTYPE, STED OG DATO </a:t>
            </a:r>
          </a:p>
        </p:txBody>
      </p:sp>
      <p:sp>
        <p:nvSpPr>
          <p:cNvPr id="4" name="Plassholder for tekst 3"/>
          <p:cNvSpPr>
            <a:spLocks noGrp="1"/>
          </p:cNvSpPr>
          <p:nvPr>
            <p:ph type="body" sz="quarter" idx="11" hasCustomPrompt="1"/>
          </p:nvPr>
        </p:nvSpPr>
        <p:spPr>
          <a:xfrm>
            <a:off x="263290" y="505032"/>
            <a:ext cx="6513393" cy="891968"/>
          </a:xfrm>
        </p:spPr>
        <p:txBody>
          <a:bodyPr lIns="0" tIns="0" rIns="0" bIns="0">
            <a:noAutofit/>
          </a:bodyPr>
          <a:lstStyle>
            <a:lvl1pPr marL="0" indent="0">
              <a:spcBef>
                <a:spcPts val="0"/>
              </a:spcBef>
              <a:buNone/>
              <a:defRPr sz="2216" baseline="0">
                <a:latin typeface="+mj-lt"/>
              </a:defRPr>
            </a:lvl1pPr>
          </a:lstStyle>
          <a:p>
            <a:pPr lvl="0"/>
            <a:r>
              <a:rPr lang="nb-NO" dirty="0"/>
              <a:t>Klikk for å legge til tittel på rapporten her</a:t>
            </a:r>
          </a:p>
        </p:txBody>
      </p:sp>
    </p:spTree>
    <p:extLst>
      <p:ext uri="{BB962C8B-B14F-4D97-AF65-F5344CB8AC3E}">
        <p14:creationId xmlns:p14="http://schemas.microsoft.com/office/powerpoint/2010/main" val="24540694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Agenda">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2"/>
            </p:custDataLst>
            <p:extLst/>
          </p:nvPr>
        </p:nvGraphicFramePr>
        <p:xfrm>
          <a:off x="1467" y="1589"/>
          <a:ext cx="1465" cy="1587"/>
        </p:xfrm>
        <a:graphic>
          <a:graphicData uri="http://schemas.openxmlformats.org/presentationml/2006/ole">
            <mc:AlternateContent xmlns:mc="http://schemas.openxmlformats.org/markup-compatibility/2006">
              <mc:Choice xmlns:v="urn:schemas-microsoft-com:vml" Requires="v">
                <p:oleObj spid="_x0000_s6166"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467" y="1589"/>
                        <a:ext cx="1465" cy="1587"/>
                      </a:xfrm>
                      <a:prstGeom prst="rect">
                        <a:avLst/>
                      </a:prstGeom>
                    </p:spPr>
                  </p:pic>
                </p:oleObj>
              </mc:Fallback>
            </mc:AlternateContent>
          </a:graphicData>
        </a:graphic>
      </p:graphicFrame>
      <p:sp>
        <p:nvSpPr>
          <p:cNvPr id="7" name="Plassholder for tekst 12"/>
          <p:cNvSpPr>
            <a:spLocks noGrp="1"/>
          </p:cNvSpPr>
          <p:nvPr>
            <p:ph type="body" sz="quarter" idx="27" hasCustomPrompt="1"/>
          </p:nvPr>
        </p:nvSpPr>
        <p:spPr>
          <a:xfrm>
            <a:off x="443693" y="339570"/>
            <a:ext cx="2457234" cy="741808"/>
          </a:xfrm>
        </p:spPr>
        <p:txBody>
          <a:bodyPr lIns="0" tIns="0" rIns="0" bIns="0">
            <a:noAutofit/>
          </a:bodyPr>
          <a:lstStyle>
            <a:lvl1pPr marL="7330" indent="-7330">
              <a:spcBef>
                <a:spcPts val="0"/>
              </a:spcBef>
              <a:buNone/>
              <a:defRPr sz="1477">
                <a:latin typeface="+mj-lt"/>
              </a:defRPr>
            </a:lvl1pPr>
            <a:lvl2pPr marL="492542" indent="0">
              <a:buNone/>
              <a:defRPr sz="1477">
                <a:latin typeface="+mj-lt"/>
              </a:defRPr>
            </a:lvl2pPr>
            <a:lvl3pPr marL="744676" indent="0">
              <a:buNone/>
              <a:defRPr sz="1477">
                <a:latin typeface="+mj-lt"/>
              </a:defRPr>
            </a:lvl3pPr>
            <a:lvl4pPr marL="1070105" indent="0">
              <a:buNone/>
              <a:defRPr sz="1477">
                <a:latin typeface="+mj-lt"/>
              </a:defRPr>
            </a:lvl4pPr>
            <a:lvl5pPr marL="1416057" indent="0">
              <a:buNone/>
              <a:defRPr sz="1477">
                <a:latin typeface="+mj-lt"/>
              </a:defRPr>
            </a:lvl5pPr>
          </a:lstStyle>
          <a:p>
            <a:pPr lvl="0"/>
            <a:r>
              <a:rPr lang="nb-NO" dirty="0"/>
              <a:t>Klikk for å redigere kapitteloverskrift</a:t>
            </a:r>
          </a:p>
        </p:txBody>
      </p:sp>
      <p:sp>
        <p:nvSpPr>
          <p:cNvPr id="6" name="Rektangel 5"/>
          <p:cNvSpPr>
            <a:spLocks noChangeAspect="1"/>
          </p:cNvSpPr>
          <p:nvPr userDrawn="1"/>
        </p:nvSpPr>
        <p:spPr>
          <a:xfrm>
            <a:off x="0" y="1845941"/>
            <a:ext cx="1909629" cy="1728000"/>
          </a:xfrm>
          <a:prstGeom prst="rect">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nb-NO"/>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nb-NO" sz="1662">
              <a:solidFill>
                <a:srgbClr val="FFFFFF"/>
              </a:solidFill>
            </a:endParaRPr>
          </a:p>
        </p:txBody>
      </p:sp>
      <p:sp>
        <p:nvSpPr>
          <p:cNvPr id="8" name="Rektangel 7"/>
          <p:cNvSpPr>
            <a:spLocks noChangeAspect="1"/>
          </p:cNvSpPr>
          <p:nvPr userDrawn="1"/>
        </p:nvSpPr>
        <p:spPr>
          <a:xfrm>
            <a:off x="0" y="4242008"/>
            <a:ext cx="1909629" cy="1728000"/>
          </a:xfrm>
          <a:prstGeom prst="rect">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nb-NO"/>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nb-NO" sz="1662">
              <a:solidFill>
                <a:srgbClr val="FFFFFF"/>
              </a:solidFill>
            </a:endParaRPr>
          </a:p>
        </p:txBody>
      </p:sp>
    </p:spTree>
    <p:extLst>
      <p:ext uri="{BB962C8B-B14F-4D97-AF65-F5344CB8AC3E}">
        <p14:creationId xmlns:p14="http://schemas.microsoft.com/office/powerpoint/2010/main" val="1603464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to slide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nb-NO" dirty="0"/>
              <a:t>Klikk for å legge til tekst/tittel</a:t>
            </a:r>
            <a:endParaRPr lang="en-US" dirty="0"/>
          </a:p>
        </p:txBody>
      </p:sp>
      <p:sp>
        <p:nvSpPr>
          <p:cNvPr id="9" name="Picture Placeholder 8"/>
          <p:cNvSpPr>
            <a:spLocks noGrp="1"/>
          </p:cNvSpPr>
          <p:nvPr>
            <p:ph type="pic" sz="quarter" idx="13" hasCustomPrompt="1"/>
          </p:nvPr>
        </p:nvSpPr>
        <p:spPr>
          <a:xfrm>
            <a:off x="457200" y="1602224"/>
            <a:ext cx="8229600" cy="4527550"/>
          </a:xfrm>
        </p:spPr>
        <p:txBody>
          <a:bodyPr anchor="ctr"/>
          <a:lstStyle>
            <a:lvl1pPr marL="0" indent="0" algn="ctr">
              <a:buNone/>
              <a:defRPr/>
            </a:lvl1pPr>
          </a:lstStyle>
          <a:p>
            <a:r>
              <a:rPr lang="en-US" dirty="0"/>
              <a:t>Sett inn </a:t>
            </a:r>
            <a:r>
              <a:rPr lang="en-US" dirty="0" err="1"/>
              <a:t>bilde</a:t>
            </a:r>
            <a:r>
              <a:rPr lang="en-US" dirty="0"/>
              <a:t>/</a:t>
            </a:r>
            <a:r>
              <a:rPr lang="en-US" dirty="0" err="1"/>
              <a:t>illustrasjon</a:t>
            </a:r>
            <a:endParaRPr lang="en-US" dirty="0"/>
          </a:p>
        </p:txBody>
      </p:sp>
    </p:spTree>
    <p:extLst>
      <p:ext uri="{BB962C8B-B14F-4D97-AF65-F5344CB8AC3E}">
        <p14:creationId xmlns:p14="http://schemas.microsoft.com/office/powerpoint/2010/main" val="32276502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Helside">
    <p:spTree>
      <p:nvGrpSpPr>
        <p:cNvPr id="1" name=""/>
        <p:cNvGrpSpPr/>
        <p:nvPr/>
      </p:nvGrpSpPr>
      <p:grpSpPr>
        <a:xfrm>
          <a:off x="0" y="0"/>
          <a:ext cx="0" cy="0"/>
          <a:chOff x="0" y="0"/>
          <a:chExt cx="0" cy="0"/>
        </a:xfrm>
      </p:grpSpPr>
      <p:sp>
        <p:nvSpPr>
          <p:cNvPr id="11" name="Plassholder for tekst 10"/>
          <p:cNvSpPr>
            <a:spLocks noGrp="1"/>
          </p:cNvSpPr>
          <p:nvPr>
            <p:ph type="body" sz="quarter" idx="26"/>
          </p:nvPr>
        </p:nvSpPr>
        <p:spPr>
          <a:xfrm>
            <a:off x="444155" y="1398092"/>
            <a:ext cx="8270794" cy="5032723"/>
          </a:xfrm>
        </p:spPr>
        <p:txBody>
          <a:bodyPr lIns="0" tIns="0" rIns="0" bIns="0">
            <a:noAutofit/>
          </a:bodyPr>
          <a:lstStyle>
            <a:lvl1pPr marL="174442" indent="-174442">
              <a:defRPr/>
            </a:lvl1pPr>
            <a:lvl2pPr marL="492542" indent="-167112">
              <a:defRPr/>
            </a:lvl2pPr>
            <a:lvl3pPr marL="826766" indent="-161249">
              <a:defRPr/>
            </a:lvl3pPr>
            <a:lvl4pPr marL="1163923" indent="-165647">
              <a:defRPr/>
            </a:lvl4pPr>
            <a:lvl5pPr marL="1486420" indent="-165647">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3" name="Tittel 2"/>
          <p:cNvSpPr>
            <a:spLocks noGrp="1"/>
          </p:cNvSpPr>
          <p:nvPr>
            <p:ph type="title"/>
          </p:nvPr>
        </p:nvSpPr>
        <p:spPr/>
        <p:txBody>
          <a:bodyPr/>
          <a:lstStyle/>
          <a:p>
            <a:r>
              <a:rPr lang="nb-NO"/>
              <a:t>Klikk for å redigere tittelstil</a:t>
            </a:r>
          </a:p>
        </p:txBody>
      </p:sp>
      <p:sp>
        <p:nvSpPr>
          <p:cNvPr id="12" name="Plassholder for tekst 12"/>
          <p:cNvSpPr>
            <a:spLocks noGrp="1"/>
          </p:cNvSpPr>
          <p:nvPr>
            <p:ph type="body" sz="quarter" idx="27" hasCustomPrompt="1"/>
          </p:nvPr>
        </p:nvSpPr>
        <p:spPr>
          <a:xfrm>
            <a:off x="448885" y="343707"/>
            <a:ext cx="1817498" cy="741808"/>
          </a:xfrm>
        </p:spPr>
        <p:txBody>
          <a:bodyPr lIns="0" tIns="0" rIns="0" bIns="0">
            <a:noAutofit/>
          </a:bodyPr>
          <a:lstStyle>
            <a:lvl1pPr marL="7330" indent="-7330">
              <a:spcBef>
                <a:spcPts val="0"/>
              </a:spcBef>
              <a:buNone/>
              <a:defRPr sz="1477">
                <a:latin typeface="+mj-lt"/>
              </a:defRPr>
            </a:lvl1pPr>
            <a:lvl2pPr marL="492542" indent="0">
              <a:buNone/>
              <a:defRPr sz="1477">
                <a:latin typeface="+mj-lt"/>
              </a:defRPr>
            </a:lvl2pPr>
            <a:lvl3pPr marL="744676" indent="0">
              <a:buNone/>
              <a:defRPr sz="1477">
                <a:latin typeface="+mj-lt"/>
              </a:defRPr>
            </a:lvl3pPr>
            <a:lvl4pPr marL="1070105" indent="0">
              <a:buNone/>
              <a:defRPr sz="1477">
                <a:latin typeface="+mj-lt"/>
              </a:defRPr>
            </a:lvl4pPr>
            <a:lvl5pPr marL="1416057" indent="0">
              <a:buNone/>
              <a:defRPr sz="1477">
                <a:latin typeface="+mj-lt"/>
              </a:defRPr>
            </a:lvl5pPr>
          </a:lstStyle>
          <a:p>
            <a:pPr lvl="0"/>
            <a:r>
              <a:rPr lang="nb-NO" dirty="0"/>
              <a:t>Klikk for å redigere kapitteloverskrift</a:t>
            </a:r>
          </a:p>
        </p:txBody>
      </p:sp>
      <p:sp>
        <p:nvSpPr>
          <p:cNvPr id="9" name="Plassholder for tekst 16"/>
          <p:cNvSpPr>
            <a:spLocks noGrp="1"/>
          </p:cNvSpPr>
          <p:nvPr>
            <p:ph type="body" sz="quarter" idx="29" hasCustomPrompt="1"/>
          </p:nvPr>
        </p:nvSpPr>
        <p:spPr>
          <a:xfrm>
            <a:off x="448885" y="1236253"/>
            <a:ext cx="2449893" cy="161838"/>
          </a:xfrm>
        </p:spPr>
        <p:txBody>
          <a:bodyPr lIns="0" tIns="0" rIns="0" bIns="0">
            <a:noAutofit/>
          </a:bodyPr>
          <a:lstStyle>
            <a:lvl1pPr marL="0" indent="0">
              <a:spcBef>
                <a:spcPts val="554"/>
              </a:spcBef>
              <a:buNone/>
              <a:defRPr b="1">
                <a:latin typeface="+mn-lt"/>
              </a:defRPr>
            </a:lvl1pPr>
          </a:lstStyle>
          <a:p>
            <a:pPr lvl="0"/>
            <a:r>
              <a:rPr lang="nb-NO" dirty="0"/>
              <a:t>KLIKK FOR Å REDIGERE UNDERSKRIFT</a:t>
            </a:r>
          </a:p>
        </p:txBody>
      </p:sp>
    </p:spTree>
    <p:extLst>
      <p:ext uri="{BB962C8B-B14F-4D97-AF65-F5344CB8AC3E}">
        <p14:creationId xmlns:p14="http://schemas.microsoft.com/office/powerpoint/2010/main" val="10509574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Storspalte">
    <p:spTree>
      <p:nvGrpSpPr>
        <p:cNvPr id="1" name=""/>
        <p:cNvGrpSpPr/>
        <p:nvPr/>
      </p:nvGrpSpPr>
      <p:grpSpPr>
        <a:xfrm>
          <a:off x="0" y="0"/>
          <a:ext cx="0" cy="0"/>
          <a:chOff x="0" y="0"/>
          <a:chExt cx="0" cy="0"/>
        </a:xfrm>
      </p:grpSpPr>
      <p:sp>
        <p:nvSpPr>
          <p:cNvPr id="11" name="Plassholder for tekst 10"/>
          <p:cNvSpPr>
            <a:spLocks noGrp="1"/>
          </p:cNvSpPr>
          <p:nvPr>
            <p:ph type="body" sz="quarter" idx="26"/>
          </p:nvPr>
        </p:nvSpPr>
        <p:spPr>
          <a:xfrm>
            <a:off x="3343614" y="1398092"/>
            <a:ext cx="5371335" cy="5032723"/>
          </a:xfrm>
        </p:spPr>
        <p:txBody>
          <a:bodyPr lIns="0" tIns="0" rIns="0" bIns="0">
            <a:noAutofit/>
          </a:bodyPr>
          <a:lstStyle>
            <a:lvl1pPr marL="174442" indent="-174442">
              <a:defRPr/>
            </a:lvl1pPr>
            <a:lvl2pPr marL="492542" indent="-167112">
              <a:defRPr/>
            </a:lvl2pPr>
            <a:lvl3pPr marL="826766" indent="-161249">
              <a:defRPr/>
            </a:lvl3pPr>
            <a:lvl4pPr marL="1163923" indent="-165647">
              <a:defRPr/>
            </a:lvl4pPr>
            <a:lvl5pPr marL="1486420" indent="-165647">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3" name="Tittel 2"/>
          <p:cNvSpPr>
            <a:spLocks noGrp="1"/>
          </p:cNvSpPr>
          <p:nvPr>
            <p:ph type="title"/>
          </p:nvPr>
        </p:nvSpPr>
        <p:spPr/>
        <p:txBody>
          <a:bodyPr/>
          <a:lstStyle/>
          <a:p>
            <a:r>
              <a:rPr lang="nb-NO"/>
              <a:t>Klikk for å redigere tittelstil</a:t>
            </a:r>
          </a:p>
        </p:txBody>
      </p:sp>
      <p:sp>
        <p:nvSpPr>
          <p:cNvPr id="12" name="Plassholder for tekst 12"/>
          <p:cNvSpPr>
            <a:spLocks noGrp="1"/>
          </p:cNvSpPr>
          <p:nvPr>
            <p:ph type="body" sz="quarter" idx="27" hasCustomPrompt="1"/>
          </p:nvPr>
        </p:nvSpPr>
        <p:spPr>
          <a:xfrm>
            <a:off x="448885" y="349531"/>
            <a:ext cx="1817498" cy="741808"/>
          </a:xfrm>
        </p:spPr>
        <p:txBody>
          <a:bodyPr lIns="0" tIns="0" rIns="0" bIns="0">
            <a:noAutofit/>
          </a:bodyPr>
          <a:lstStyle>
            <a:lvl1pPr marL="7330" indent="-7330">
              <a:spcBef>
                <a:spcPts val="0"/>
              </a:spcBef>
              <a:buNone/>
              <a:defRPr sz="1477">
                <a:latin typeface="+mj-lt"/>
              </a:defRPr>
            </a:lvl1pPr>
            <a:lvl2pPr marL="492542" indent="0">
              <a:buNone/>
              <a:defRPr sz="1477">
                <a:latin typeface="+mj-lt"/>
              </a:defRPr>
            </a:lvl2pPr>
            <a:lvl3pPr marL="744676" indent="0">
              <a:buNone/>
              <a:defRPr sz="1477">
                <a:latin typeface="+mj-lt"/>
              </a:defRPr>
            </a:lvl3pPr>
            <a:lvl4pPr marL="1070105" indent="0">
              <a:buNone/>
              <a:defRPr sz="1477">
                <a:latin typeface="+mj-lt"/>
              </a:defRPr>
            </a:lvl4pPr>
            <a:lvl5pPr marL="1416057" indent="0">
              <a:buNone/>
              <a:defRPr sz="1477">
                <a:latin typeface="+mj-lt"/>
              </a:defRPr>
            </a:lvl5pPr>
          </a:lstStyle>
          <a:p>
            <a:pPr lvl="0"/>
            <a:r>
              <a:rPr lang="nb-NO" dirty="0"/>
              <a:t>Klikk for å redigere kapitteloverskrift</a:t>
            </a:r>
          </a:p>
        </p:txBody>
      </p:sp>
      <p:sp>
        <p:nvSpPr>
          <p:cNvPr id="9" name="Plassholder for tekst 16"/>
          <p:cNvSpPr>
            <a:spLocks noGrp="1"/>
          </p:cNvSpPr>
          <p:nvPr>
            <p:ph type="body" sz="quarter" idx="29" hasCustomPrompt="1"/>
          </p:nvPr>
        </p:nvSpPr>
        <p:spPr>
          <a:xfrm>
            <a:off x="448885" y="1236253"/>
            <a:ext cx="2449893" cy="161838"/>
          </a:xfrm>
        </p:spPr>
        <p:txBody>
          <a:bodyPr lIns="0" tIns="0" rIns="0" bIns="0">
            <a:noAutofit/>
          </a:bodyPr>
          <a:lstStyle>
            <a:lvl1pPr marL="0" indent="0">
              <a:spcBef>
                <a:spcPts val="554"/>
              </a:spcBef>
              <a:buNone/>
              <a:defRPr b="1">
                <a:latin typeface="+mn-lt"/>
              </a:defRPr>
            </a:lvl1pPr>
          </a:lstStyle>
          <a:p>
            <a:pPr lvl="0"/>
            <a:r>
              <a:rPr lang="nb-NO" dirty="0"/>
              <a:t>KLIKK FOR Å REDIGERE UNDERSKRIFT</a:t>
            </a:r>
          </a:p>
        </p:txBody>
      </p:sp>
    </p:spTree>
    <p:extLst>
      <p:ext uri="{BB962C8B-B14F-4D97-AF65-F5344CB8AC3E}">
        <p14:creationId xmlns:p14="http://schemas.microsoft.com/office/powerpoint/2010/main" val="19987036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V-oppsett">
    <p:spTree>
      <p:nvGrpSpPr>
        <p:cNvPr id="1" name=""/>
        <p:cNvGrpSpPr/>
        <p:nvPr/>
      </p:nvGrpSpPr>
      <p:grpSpPr>
        <a:xfrm>
          <a:off x="0" y="0"/>
          <a:ext cx="0" cy="0"/>
          <a:chOff x="0" y="0"/>
          <a:chExt cx="0" cy="0"/>
        </a:xfrm>
      </p:grpSpPr>
      <p:sp>
        <p:nvSpPr>
          <p:cNvPr id="11" name="Plassholder for tekst 2"/>
          <p:cNvSpPr>
            <a:spLocks noGrp="1"/>
          </p:cNvSpPr>
          <p:nvPr>
            <p:ph type="body" idx="30" hasCustomPrompt="1"/>
          </p:nvPr>
        </p:nvSpPr>
        <p:spPr>
          <a:xfrm>
            <a:off x="448885" y="4078786"/>
            <a:ext cx="2449893" cy="599881"/>
          </a:xfrm>
        </p:spPr>
        <p:txBody>
          <a:bodyPr lIns="0" tIns="0" rIns="0" bIns="0" anchor="t">
            <a:noAutofit/>
          </a:bodyPr>
          <a:lstStyle>
            <a:lvl1pPr marL="0" indent="0">
              <a:spcBef>
                <a:spcPts val="0"/>
              </a:spcBef>
              <a:buNone/>
              <a:defRPr sz="831" b="0" baseline="0">
                <a:latin typeface="+mj-lt"/>
              </a:defRPr>
            </a:lvl1pPr>
            <a:lvl2pPr marL="422178" indent="0">
              <a:buNone/>
              <a:defRPr sz="1847" b="1"/>
            </a:lvl2pPr>
            <a:lvl3pPr marL="844357" indent="0">
              <a:buNone/>
              <a:defRPr sz="1662" b="1"/>
            </a:lvl3pPr>
            <a:lvl4pPr marL="1266535" indent="0">
              <a:buNone/>
              <a:defRPr sz="1477" b="1"/>
            </a:lvl4pPr>
            <a:lvl5pPr marL="1688714" indent="0">
              <a:buNone/>
              <a:defRPr sz="1477" b="1"/>
            </a:lvl5pPr>
            <a:lvl6pPr marL="2110892" indent="0">
              <a:buNone/>
              <a:defRPr sz="1477" b="1"/>
            </a:lvl6pPr>
            <a:lvl7pPr marL="2533071" indent="0">
              <a:buNone/>
              <a:defRPr sz="1477" b="1"/>
            </a:lvl7pPr>
            <a:lvl8pPr marL="2955249" indent="0">
              <a:buNone/>
              <a:defRPr sz="1477" b="1"/>
            </a:lvl8pPr>
            <a:lvl9pPr marL="3377428" indent="0">
              <a:buNone/>
              <a:defRPr sz="1477" b="1"/>
            </a:lvl9pPr>
          </a:lstStyle>
          <a:p>
            <a:pPr lvl="0"/>
            <a:r>
              <a:rPr lang="nb-NO" dirty="0"/>
              <a:t>Stilling og kontaktinformasjon</a:t>
            </a:r>
          </a:p>
        </p:txBody>
      </p:sp>
      <p:sp>
        <p:nvSpPr>
          <p:cNvPr id="12" name="Tittel 1"/>
          <p:cNvSpPr txBox="1">
            <a:spLocks/>
          </p:cNvSpPr>
          <p:nvPr userDrawn="1">
            <p:custDataLst>
              <p:tags r:id="rId1"/>
            </p:custDataLst>
          </p:nvPr>
        </p:nvSpPr>
        <p:spPr>
          <a:xfrm>
            <a:off x="3343615" y="1236253"/>
            <a:ext cx="2445045" cy="154800"/>
          </a:xfrm>
          <a:prstGeom prst="rect">
            <a:avLst/>
          </a:prstGeom>
        </p:spPr>
        <p:txBody>
          <a:bodyPr vert="horz" lIns="0" tIns="0" rIns="0" bIns="0" rtlCol="0" anchor="t">
            <a:noAutofit/>
          </a:bodyPr>
          <a:lstStyle>
            <a:lvl1pPr algn="l" defTabSz="457200" rtl="0" eaLnBrk="1" latinLnBrk="0" hangingPunct="1">
              <a:spcBef>
                <a:spcPct val="0"/>
              </a:spcBef>
              <a:buNone/>
              <a:defRPr sz="1600" b="1" kern="1200">
                <a:solidFill>
                  <a:schemeClr val="tx1"/>
                </a:solidFill>
                <a:latin typeface="+mj-lt"/>
                <a:ea typeface="+mj-ea"/>
                <a:cs typeface="+mj-cs"/>
              </a:defRPr>
            </a:lvl1pPr>
          </a:lstStyle>
          <a:p>
            <a:r>
              <a:rPr lang="nb-NO" sz="923" dirty="0">
                <a:solidFill>
                  <a:prstClr val="black"/>
                </a:solidFill>
                <a:cs typeface="Arial" pitchFamily="34" charset="0"/>
              </a:rPr>
              <a:t>PROFIL</a:t>
            </a:r>
          </a:p>
        </p:txBody>
      </p:sp>
      <p:sp>
        <p:nvSpPr>
          <p:cNvPr id="14" name="Tittel 1"/>
          <p:cNvSpPr txBox="1">
            <a:spLocks/>
          </p:cNvSpPr>
          <p:nvPr userDrawn="1">
            <p:custDataLst>
              <p:tags r:id="rId2"/>
            </p:custDataLst>
          </p:nvPr>
        </p:nvSpPr>
        <p:spPr>
          <a:xfrm>
            <a:off x="6246007" y="1236254"/>
            <a:ext cx="2458237" cy="153887"/>
          </a:xfrm>
          <a:prstGeom prst="rect">
            <a:avLst/>
          </a:prstGeom>
        </p:spPr>
        <p:txBody>
          <a:bodyPr vert="horz" lIns="0" tIns="0" rIns="0" bIns="0" rtlCol="0" anchor="t">
            <a:noAutofit/>
          </a:bodyPr>
          <a:lstStyle>
            <a:lvl1pPr algn="l" defTabSz="457200" rtl="0" eaLnBrk="1" latinLnBrk="0" hangingPunct="1">
              <a:spcBef>
                <a:spcPct val="0"/>
              </a:spcBef>
              <a:buNone/>
              <a:defRPr sz="1600" b="1" kern="1200">
                <a:solidFill>
                  <a:schemeClr val="tx1"/>
                </a:solidFill>
                <a:latin typeface="+mj-lt"/>
                <a:ea typeface="+mj-ea"/>
                <a:cs typeface="+mj-cs"/>
              </a:defRPr>
            </a:lvl1pPr>
          </a:lstStyle>
          <a:p>
            <a:r>
              <a:rPr lang="nb-NO" sz="923" dirty="0">
                <a:solidFill>
                  <a:prstClr val="black"/>
                </a:solidFill>
                <a:cs typeface="Arial" pitchFamily="34" charset="0"/>
              </a:rPr>
              <a:t>RELEVANT KONSULENTERFARING</a:t>
            </a:r>
          </a:p>
        </p:txBody>
      </p:sp>
      <p:sp>
        <p:nvSpPr>
          <p:cNvPr id="24" name="Plassholder for tekst 12"/>
          <p:cNvSpPr>
            <a:spLocks noGrp="1"/>
          </p:cNvSpPr>
          <p:nvPr>
            <p:ph type="body" sz="quarter" idx="27" hasCustomPrompt="1"/>
          </p:nvPr>
        </p:nvSpPr>
        <p:spPr>
          <a:xfrm>
            <a:off x="448885" y="374933"/>
            <a:ext cx="1817498" cy="741808"/>
          </a:xfrm>
        </p:spPr>
        <p:txBody>
          <a:bodyPr lIns="0" tIns="0" rIns="0" bIns="0">
            <a:noAutofit/>
          </a:bodyPr>
          <a:lstStyle>
            <a:lvl1pPr marL="7330" indent="-7330">
              <a:spcBef>
                <a:spcPts val="0"/>
              </a:spcBef>
              <a:buNone/>
              <a:defRPr sz="1477">
                <a:latin typeface="+mj-lt"/>
              </a:defRPr>
            </a:lvl1pPr>
            <a:lvl2pPr marL="492542" indent="0">
              <a:buNone/>
              <a:defRPr sz="1477">
                <a:latin typeface="+mj-lt"/>
              </a:defRPr>
            </a:lvl2pPr>
            <a:lvl3pPr marL="744676" indent="0">
              <a:buNone/>
              <a:defRPr sz="1477">
                <a:latin typeface="+mj-lt"/>
              </a:defRPr>
            </a:lvl3pPr>
            <a:lvl4pPr marL="1070105" indent="0">
              <a:buNone/>
              <a:defRPr sz="1477">
                <a:latin typeface="+mj-lt"/>
              </a:defRPr>
            </a:lvl4pPr>
            <a:lvl5pPr marL="1416057" indent="0">
              <a:buNone/>
              <a:defRPr sz="1477">
                <a:latin typeface="+mj-lt"/>
              </a:defRPr>
            </a:lvl5pPr>
          </a:lstStyle>
          <a:p>
            <a:pPr lvl="0"/>
            <a:r>
              <a:rPr lang="nb-NO" dirty="0"/>
              <a:t>Klikk for å redigere kapitteloverskrift</a:t>
            </a:r>
          </a:p>
        </p:txBody>
      </p:sp>
      <p:sp>
        <p:nvSpPr>
          <p:cNvPr id="3" name="Tittel 2"/>
          <p:cNvSpPr>
            <a:spLocks noGrp="1"/>
          </p:cNvSpPr>
          <p:nvPr>
            <p:ph type="title"/>
          </p:nvPr>
        </p:nvSpPr>
        <p:spPr/>
        <p:txBody>
          <a:bodyPr/>
          <a:lstStyle/>
          <a:p>
            <a:r>
              <a:rPr lang="nb-NO"/>
              <a:t>Klikk for å redigere tittelstil</a:t>
            </a:r>
          </a:p>
        </p:txBody>
      </p:sp>
      <p:sp>
        <p:nvSpPr>
          <p:cNvPr id="30" name="Plassholder for tekst 10"/>
          <p:cNvSpPr>
            <a:spLocks noGrp="1"/>
          </p:cNvSpPr>
          <p:nvPr>
            <p:ph type="body" sz="quarter" idx="31"/>
          </p:nvPr>
        </p:nvSpPr>
        <p:spPr>
          <a:xfrm>
            <a:off x="6246006" y="1421456"/>
            <a:ext cx="2456541" cy="4945751"/>
          </a:xfrm>
        </p:spPr>
        <p:txBody>
          <a:bodyPr lIns="0" tIns="0" rIns="0" bIns="0">
            <a:noAutofit/>
          </a:bodyPr>
          <a:lstStyle>
            <a:lvl1pPr marL="174442" indent="-174442">
              <a:defRPr/>
            </a:lvl1pPr>
            <a:lvl2pPr marL="492542" indent="-167112">
              <a:defRPr/>
            </a:lvl2pPr>
            <a:lvl3pPr marL="826766" indent="-161249">
              <a:defRPr/>
            </a:lvl3pPr>
            <a:lvl4pPr marL="1163923" indent="-165647">
              <a:defRPr/>
            </a:lvl4pPr>
            <a:lvl5pPr marL="1486420" indent="-165647">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31" name="Plassholder for tekst 16"/>
          <p:cNvSpPr>
            <a:spLocks noGrp="1"/>
          </p:cNvSpPr>
          <p:nvPr>
            <p:ph type="body" sz="quarter" idx="29" hasCustomPrompt="1"/>
          </p:nvPr>
        </p:nvSpPr>
        <p:spPr>
          <a:xfrm>
            <a:off x="448885" y="1236254"/>
            <a:ext cx="2449893" cy="153887"/>
          </a:xfrm>
        </p:spPr>
        <p:txBody>
          <a:bodyPr lIns="0" tIns="0" rIns="0" bIns="0">
            <a:noAutofit/>
          </a:bodyPr>
          <a:lstStyle>
            <a:lvl1pPr marL="0" indent="0">
              <a:spcBef>
                <a:spcPts val="0"/>
              </a:spcBef>
              <a:buNone/>
              <a:defRPr b="1" cap="all" baseline="0">
                <a:latin typeface="+mj-lt"/>
              </a:defRPr>
            </a:lvl1pPr>
          </a:lstStyle>
          <a:p>
            <a:pPr lvl="0"/>
            <a:r>
              <a:rPr lang="nb-NO" dirty="0"/>
              <a:t>NAVN</a:t>
            </a:r>
          </a:p>
        </p:txBody>
      </p:sp>
      <p:sp>
        <p:nvSpPr>
          <p:cNvPr id="32" name="Plassholder for tekst 10"/>
          <p:cNvSpPr>
            <a:spLocks noGrp="1"/>
          </p:cNvSpPr>
          <p:nvPr>
            <p:ph type="body" sz="quarter" idx="32"/>
          </p:nvPr>
        </p:nvSpPr>
        <p:spPr>
          <a:xfrm>
            <a:off x="3343614" y="1421648"/>
            <a:ext cx="2456773" cy="4945559"/>
          </a:xfrm>
        </p:spPr>
        <p:txBody>
          <a:bodyPr lIns="0" tIns="0" rIns="0" bIns="0">
            <a:noAutofit/>
          </a:bodyPr>
          <a:lstStyle>
            <a:lvl1pPr marL="174442" indent="-174442">
              <a:defRPr/>
            </a:lvl1pPr>
            <a:lvl2pPr marL="492542" indent="-167112">
              <a:defRPr/>
            </a:lvl2pPr>
            <a:lvl3pPr marL="826766" indent="-161249">
              <a:defRPr/>
            </a:lvl3pPr>
            <a:lvl4pPr marL="1163923" indent="-165647">
              <a:defRPr/>
            </a:lvl4pPr>
            <a:lvl5pPr marL="1486420" indent="-165647">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bilde 3"/>
          <p:cNvSpPr>
            <a:spLocks noGrp="1"/>
          </p:cNvSpPr>
          <p:nvPr>
            <p:ph type="pic" sz="quarter" idx="33"/>
          </p:nvPr>
        </p:nvSpPr>
        <p:spPr>
          <a:xfrm>
            <a:off x="448885" y="1520824"/>
            <a:ext cx="2449893" cy="2404800"/>
          </a:xfrm>
        </p:spPr>
        <p:txBody>
          <a:bodyPr/>
          <a:lstStyle/>
          <a:p>
            <a:r>
              <a:rPr lang="nb-NO"/>
              <a:t>Klikk ikonet for å legge til et bilde</a:t>
            </a:r>
          </a:p>
        </p:txBody>
      </p:sp>
    </p:spTree>
    <p:extLst>
      <p:ext uri="{BB962C8B-B14F-4D97-AF65-F5344CB8AC3E}">
        <p14:creationId xmlns:p14="http://schemas.microsoft.com/office/powerpoint/2010/main" val="6893676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Oppsummering_1">
    <p:spTree>
      <p:nvGrpSpPr>
        <p:cNvPr id="1" name=""/>
        <p:cNvGrpSpPr/>
        <p:nvPr/>
      </p:nvGrpSpPr>
      <p:grpSpPr>
        <a:xfrm>
          <a:off x="0" y="0"/>
          <a:ext cx="0" cy="0"/>
          <a:chOff x="0" y="0"/>
          <a:chExt cx="0" cy="0"/>
        </a:xfrm>
      </p:grpSpPr>
      <p:sp>
        <p:nvSpPr>
          <p:cNvPr id="23" name="Rektangel 22"/>
          <p:cNvSpPr/>
          <p:nvPr userDrawn="1"/>
        </p:nvSpPr>
        <p:spPr>
          <a:xfrm>
            <a:off x="196491" y="202842"/>
            <a:ext cx="8747484" cy="6459897"/>
          </a:xfrm>
          <a:prstGeom prst="rect">
            <a:avLst/>
          </a:prstGeom>
          <a:solidFill>
            <a:schemeClr val="accent3"/>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662">
              <a:solidFill>
                <a:srgbClr val="FFFFFF"/>
              </a:solidFill>
            </a:endParaRPr>
          </a:p>
        </p:txBody>
      </p:sp>
    </p:spTree>
    <p:extLst>
      <p:ext uri="{BB962C8B-B14F-4D97-AF65-F5344CB8AC3E}">
        <p14:creationId xmlns:p14="http://schemas.microsoft.com/office/powerpoint/2010/main" val="26069354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_Siste side">
    <p:spTree>
      <p:nvGrpSpPr>
        <p:cNvPr id="1" name=""/>
        <p:cNvGrpSpPr/>
        <p:nvPr/>
      </p:nvGrpSpPr>
      <p:grpSpPr>
        <a:xfrm>
          <a:off x="0" y="0"/>
          <a:ext cx="0" cy="0"/>
          <a:chOff x="0" y="0"/>
          <a:chExt cx="0" cy="0"/>
        </a:xfrm>
      </p:grpSpPr>
      <p:sp>
        <p:nvSpPr>
          <p:cNvPr id="9" name="TekstSylinder 8"/>
          <p:cNvSpPr txBox="1"/>
          <p:nvPr userDrawn="1">
            <p:custDataLst>
              <p:tags r:id="rId1"/>
            </p:custDataLst>
          </p:nvPr>
        </p:nvSpPr>
        <p:spPr>
          <a:xfrm>
            <a:off x="444500" y="5626192"/>
            <a:ext cx="4399273" cy="870238"/>
          </a:xfrm>
          <a:prstGeom prst="rect">
            <a:avLst/>
          </a:prstGeom>
          <a:noFill/>
        </p:spPr>
        <p:txBody>
          <a:bodyPr wrap="square" lIns="33241" rIns="33241" rtlCol="0">
            <a:spAutoFit/>
          </a:bodyPr>
          <a:lstStyle/>
          <a:p>
            <a:pPr algn="just">
              <a:lnSpc>
                <a:spcPct val="114000"/>
              </a:lnSpc>
              <a:buFont typeface="Arial" pitchFamily="34" charset="0"/>
              <a:buNone/>
            </a:pPr>
            <a:r>
              <a:rPr lang="nb-NO" sz="739" dirty="0">
                <a:solidFill>
                  <a:prstClr val="black"/>
                </a:solidFill>
                <a:cs typeface="Arial" pitchFamily="34" charset="0"/>
              </a:rPr>
              <a:t>Siden ledelsesrådgiving ble et yrke på 1920-tallet har Hartmark vært et sentralt norsk konsulentmiljø som har utfordret de store internasjonale konsulentselskapene. Vi løser våre oppdrag med funksjonell ekspertise innen strategi, organisasjonsdesign og prestasjonsledelse koblet med dyptgående bransjekunnskap innen industri, varehandel, energi og offentlig sektor. </a:t>
            </a:r>
          </a:p>
          <a:p>
            <a:pPr algn="just">
              <a:lnSpc>
                <a:spcPct val="114000"/>
              </a:lnSpc>
              <a:buFont typeface="Arial" pitchFamily="34" charset="0"/>
              <a:buNone/>
            </a:pPr>
            <a:endParaRPr lang="nb-NO" sz="739" dirty="0">
              <a:solidFill>
                <a:prstClr val="black"/>
              </a:solidFill>
              <a:cs typeface="Arial" pitchFamily="34" charset="0"/>
            </a:endParaRPr>
          </a:p>
          <a:p>
            <a:pPr>
              <a:lnSpc>
                <a:spcPct val="114000"/>
              </a:lnSpc>
              <a:buFont typeface="Arial" pitchFamily="34" charset="0"/>
              <a:buNone/>
            </a:pPr>
            <a:r>
              <a:rPr lang="nb-NO" sz="739" dirty="0">
                <a:solidFill>
                  <a:prstClr val="black"/>
                </a:solidFill>
                <a:cs typeface="Arial" pitchFamily="34" charset="0"/>
              </a:rPr>
              <a:t>www.hartmark.no</a:t>
            </a:r>
          </a:p>
        </p:txBody>
      </p:sp>
      <p:pic>
        <p:nvPicPr>
          <p:cNvPr id="4" name="Picture 2" descr="T:\MarketingGruppen\ShapeUp 2012\3. Merkevareplattform\1 Visuell profil\Ny profil\Hartmark_logo_ORG.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44500" y="547689"/>
            <a:ext cx="1795037" cy="20759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4313580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1_Bare tittel">
    <p:spTree>
      <p:nvGrpSpPr>
        <p:cNvPr id="1" name=""/>
        <p:cNvGrpSpPr/>
        <p:nvPr/>
      </p:nvGrpSpPr>
      <p:grpSpPr>
        <a:xfrm>
          <a:off x="0" y="0"/>
          <a:ext cx="0" cy="0"/>
          <a:chOff x="0" y="0"/>
          <a:chExt cx="0" cy="0"/>
        </a:xfrm>
      </p:grpSpPr>
      <p:sp>
        <p:nvSpPr>
          <p:cNvPr id="2" name="Tittel 1"/>
          <p:cNvSpPr>
            <a:spLocks noGrp="1"/>
          </p:cNvSpPr>
          <p:nvPr>
            <p:ph type="title" hasCustomPrompt="1"/>
          </p:nvPr>
        </p:nvSpPr>
        <p:spPr bwMode="white">
          <a:xfrm>
            <a:off x="536413" y="288209"/>
            <a:ext cx="8264686" cy="561961"/>
          </a:xfrm>
          <a:prstGeom prst="rect">
            <a:avLst/>
          </a:prstGeom>
          <a:effectLst/>
        </p:spPr>
        <p:txBody>
          <a:bodyPr lIns="0" rIns="0" anchor="b">
            <a:noAutofit/>
          </a:bodyPr>
          <a:lstStyle>
            <a:lvl1pPr>
              <a:defRPr sz="1662" b="1">
                <a:solidFill>
                  <a:schemeClr val="accent3"/>
                </a:solidFill>
              </a:defRPr>
            </a:lvl1pPr>
          </a:lstStyle>
          <a:p>
            <a:r>
              <a:rPr lang="nb-NO" noProof="0"/>
              <a:t>Klikk for å legge til storyboard her</a:t>
            </a:r>
          </a:p>
        </p:txBody>
      </p:sp>
      <p:cxnSp>
        <p:nvCxnSpPr>
          <p:cNvPr id="4" name="Rett linje 3"/>
          <p:cNvCxnSpPr/>
          <p:nvPr userDrawn="1"/>
        </p:nvCxnSpPr>
        <p:spPr>
          <a:xfrm rot="16200000" flipH="1">
            <a:off x="135425" y="576209"/>
            <a:ext cx="504000" cy="1"/>
          </a:xfrm>
          <a:prstGeom prst="line">
            <a:avLst/>
          </a:prstGeom>
          <a:ln w="57150">
            <a:solidFill>
              <a:schemeClr val="accent4"/>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2627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1_Divider_tekst">
    <p:bg>
      <p:bgPr>
        <a:solidFill>
          <a:schemeClr val="accent3"/>
        </a:solidFill>
        <a:effectLst/>
      </p:bgPr>
    </p:bg>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2"/>
            </p:custDataLst>
            <p:extLst/>
          </p:nvPr>
        </p:nvGraphicFramePr>
        <p:xfrm>
          <a:off x="1467" y="1589"/>
          <a:ext cx="1465" cy="1587"/>
        </p:xfrm>
        <a:graphic>
          <a:graphicData uri="http://schemas.openxmlformats.org/presentationml/2006/ole">
            <mc:AlternateContent xmlns:mc="http://schemas.openxmlformats.org/markup-compatibility/2006">
              <mc:Choice xmlns:v="urn:schemas-microsoft-com:vml" Requires="v">
                <p:oleObj spid="_x0000_s7190"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467" y="1589"/>
                        <a:ext cx="1465" cy="1587"/>
                      </a:xfrm>
                      <a:prstGeom prst="rect">
                        <a:avLst/>
                      </a:prstGeom>
                    </p:spPr>
                  </p:pic>
                </p:oleObj>
              </mc:Fallback>
            </mc:AlternateContent>
          </a:graphicData>
        </a:graphic>
      </p:graphicFrame>
      <p:sp>
        <p:nvSpPr>
          <p:cNvPr id="8" name="Plassholder for tekst 3"/>
          <p:cNvSpPr>
            <a:spLocks noGrp="1"/>
          </p:cNvSpPr>
          <p:nvPr>
            <p:ph type="body" sz="quarter" idx="10" hasCustomPrompt="1"/>
          </p:nvPr>
        </p:nvSpPr>
        <p:spPr>
          <a:xfrm>
            <a:off x="444155" y="3032134"/>
            <a:ext cx="5801852" cy="793732"/>
          </a:xfrm>
        </p:spPr>
        <p:txBody>
          <a:bodyPr lIns="0" tIns="0" rIns="0" bIns="0" anchor="ctr"/>
          <a:lstStyle>
            <a:lvl1pPr marL="1466" indent="0" algn="ctr">
              <a:spcBef>
                <a:spcPts val="0"/>
              </a:spcBef>
              <a:buFont typeface="Arial" pitchFamily="34" charset="0"/>
              <a:buNone/>
              <a:defRPr sz="2216" b="1">
                <a:solidFill>
                  <a:schemeClr val="bg1"/>
                </a:solidFill>
              </a:defRPr>
            </a:lvl1pPr>
            <a:lvl2pPr marL="492542" indent="0">
              <a:buNone/>
              <a:defRPr/>
            </a:lvl2pPr>
            <a:lvl3pPr marL="744676" indent="0">
              <a:buNone/>
              <a:defRPr/>
            </a:lvl3pPr>
            <a:lvl4pPr marL="1070105" indent="0">
              <a:buNone/>
              <a:defRPr/>
            </a:lvl4pPr>
            <a:lvl5pPr marL="1416057" indent="0">
              <a:buNone/>
              <a:defRPr/>
            </a:lvl5pPr>
          </a:lstStyle>
          <a:p>
            <a:pPr lvl="0"/>
            <a:r>
              <a:rPr lang="nb-NO" dirty="0"/>
              <a:t>Sett inn tekst her</a:t>
            </a:r>
          </a:p>
        </p:txBody>
      </p:sp>
      <p:pic>
        <p:nvPicPr>
          <p:cNvPr id="5" name="Picture 2" descr="O:\0 Administrasjonen\4 Markedsføring\1 Profil\1 Logo\VardeHartmark\varde-hartmark-watermark-hvit_1280x1410.png"/>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a:stretch/>
        </p:blipFill>
        <p:spPr bwMode="auto">
          <a:xfrm>
            <a:off x="5054032" y="1493218"/>
            <a:ext cx="4089968" cy="536478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5707869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1_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nb-NO" dirty="0"/>
          </a:p>
        </p:txBody>
      </p:sp>
      <p:sp>
        <p:nvSpPr>
          <p:cNvPr id="3" name="Plassholder for innhold 2"/>
          <p:cNvSpPr>
            <a:spLocks noGrp="1"/>
          </p:cNvSpPr>
          <p:nvPr>
            <p:ph idx="1"/>
          </p:nvPr>
        </p:nvSpPr>
        <p:spPr>
          <a:xfrm>
            <a:off x="572188" y="1620268"/>
            <a:ext cx="7998750" cy="3936585"/>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4166777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_Helside">
    <p:spTree>
      <p:nvGrpSpPr>
        <p:cNvPr id="1" name=""/>
        <p:cNvGrpSpPr/>
        <p:nvPr/>
      </p:nvGrpSpPr>
      <p:grpSpPr>
        <a:xfrm>
          <a:off x="0" y="0"/>
          <a:ext cx="0" cy="0"/>
          <a:chOff x="0" y="0"/>
          <a:chExt cx="0" cy="0"/>
        </a:xfrm>
      </p:grpSpPr>
      <p:sp>
        <p:nvSpPr>
          <p:cNvPr id="11" name="Plassholder for tekst 10"/>
          <p:cNvSpPr>
            <a:spLocks noGrp="1"/>
          </p:cNvSpPr>
          <p:nvPr>
            <p:ph type="body" sz="quarter" idx="26"/>
          </p:nvPr>
        </p:nvSpPr>
        <p:spPr>
          <a:xfrm>
            <a:off x="3380317" y="340811"/>
            <a:ext cx="5334631" cy="6177464"/>
          </a:xfrm>
          <a:prstGeom prst="rect">
            <a:avLst/>
          </a:prstGeom>
        </p:spPr>
        <p:txBody>
          <a:bodyPr lIns="0" tIns="0" rIns="0" bIns="0">
            <a:noAutofit/>
          </a:bodyPr>
          <a:lstStyle>
            <a:lvl1pPr marL="174442" indent="-174442">
              <a:spcBef>
                <a:spcPts val="0"/>
              </a:spcBef>
              <a:defRPr/>
            </a:lvl1pPr>
            <a:lvl2pPr marL="492542" indent="-167112">
              <a:spcBef>
                <a:spcPts val="0"/>
              </a:spcBef>
              <a:defRPr/>
            </a:lvl2pPr>
            <a:lvl3pPr marL="826766" indent="-161249">
              <a:spcBef>
                <a:spcPts val="0"/>
              </a:spcBef>
              <a:defRPr/>
            </a:lvl3pPr>
            <a:lvl4pPr marL="1163923" indent="-165647">
              <a:spcBef>
                <a:spcPts val="0"/>
              </a:spcBef>
              <a:defRPr/>
            </a:lvl4pPr>
            <a:lvl5pPr marL="1486420" indent="-165647">
              <a:spcBef>
                <a:spcPts val="0"/>
              </a:spcBef>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7" name="Plassholder for tekst 12"/>
          <p:cNvSpPr>
            <a:spLocks noGrp="1"/>
          </p:cNvSpPr>
          <p:nvPr>
            <p:ph type="body" sz="quarter" idx="27" hasCustomPrompt="1"/>
          </p:nvPr>
        </p:nvSpPr>
        <p:spPr>
          <a:xfrm>
            <a:off x="444501" y="809216"/>
            <a:ext cx="2449084" cy="893915"/>
          </a:xfrm>
          <a:prstGeom prst="rect">
            <a:avLst/>
          </a:prstGeom>
        </p:spPr>
        <p:txBody>
          <a:bodyPr lIns="0" tIns="0" rIns="0" bIns="0">
            <a:noAutofit/>
          </a:bodyPr>
          <a:lstStyle>
            <a:lvl1pPr marL="7330" indent="-7330">
              <a:spcBef>
                <a:spcPts val="0"/>
              </a:spcBef>
              <a:buNone/>
              <a:defRPr sz="1477">
                <a:latin typeface="+mj-lt"/>
              </a:defRPr>
            </a:lvl1pPr>
            <a:lvl2pPr marL="492542" indent="0">
              <a:buNone/>
              <a:defRPr sz="1477">
                <a:latin typeface="+mj-lt"/>
              </a:defRPr>
            </a:lvl2pPr>
            <a:lvl3pPr marL="744676" indent="0">
              <a:buNone/>
              <a:defRPr sz="1477">
                <a:latin typeface="+mj-lt"/>
              </a:defRPr>
            </a:lvl3pPr>
            <a:lvl4pPr marL="1070105" indent="0">
              <a:buNone/>
              <a:defRPr sz="1477">
                <a:latin typeface="+mj-lt"/>
              </a:defRPr>
            </a:lvl4pPr>
            <a:lvl5pPr marL="1416057" indent="0">
              <a:buNone/>
              <a:defRPr sz="1477">
                <a:latin typeface="+mj-lt"/>
              </a:defRPr>
            </a:lvl5pPr>
          </a:lstStyle>
          <a:p>
            <a:pPr lvl="0"/>
            <a:r>
              <a:rPr lang="nb-NO" dirty="0"/>
              <a:t>Klikk for å redigere kapitteloverskrift</a:t>
            </a:r>
          </a:p>
        </p:txBody>
      </p:sp>
      <p:sp>
        <p:nvSpPr>
          <p:cNvPr id="8" name="Plassholder for tekst 14"/>
          <p:cNvSpPr>
            <a:spLocks noGrp="1"/>
          </p:cNvSpPr>
          <p:nvPr>
            <p:ph type="body" sz="quarter" idx="28" hasCustomPrompt="1"/>
          </p:nvPr>
        </p:nvSpPr>
        <p:spPr>
          <a:xfrm>
            <a:off x="451842" y="339570"/>
            <a:ext cx="957365" cy="441713"/>
          </a:xfrm>
          <a:prstGeom prst="rect">
            <a:avLst/>
          </a:prstGeom>
        </p:spPr>
        <p:txBody>
          <a:bodyPr lIns="0" tIns="0" rIns="0" bIns="0" anchor="b">
            <a:noAutofit/>
          </a:bodyPr>
          <a:lstStyle>
            <a:lvl1pPr marL="0" indent="0">
              <a:spcBef>
                <a:spcPts val="0"/>
              </a:spcBef>
              <a:buNone/>
              <a:defRPr sz="4063" b="1">
                <a:latin typeface="+mj-lt"/>
              </a:defRPr>
            </a:lvl1pPr>
          </a:lstStyle>
          <a:p>
            <a:pPr lvl="0"/>
            <a:r>
              <a:rPr lang="nb-NO" dirty="0"/>
              <a:t>##</a:t>
            </a:r>
          </a:p>
        </p:txBody>
      </p:sp>
      <p:sp>
        <p:nvSpPr>
          <p:cNvPr id="10" name="Tittel 3"/>
          <p:cNvSpPr>
            <a:spLocks noGrp="1"/>
          </p:cNvSpPr>
          <p:nvPr>
            <p:ph type="title"/>
          </p:nvPr>
        </p:nvSpPr>
        <p:spPr>
          <a:xfrm>
            <a:off x="435011" y="2105348"/>
            <a:ext cx="2465916" cy="3635014"/>
          </a:xfrm>
        </p:spPr>
        <p:txBody>
          <a:bodyPr/>
          <a:lstStyle>
            <a:lvl1pPr>
              <a:defRPr sz="1293"/>
            </a:lvl1pPr>
          </a:lstStyle>
          <a:p>
            <a:r>
              <a:rPr lang="nb-NO" dirty="0"/>
              <a:t>Klikk for å redigere tittelstil</a:t>
            </a:r>
          </a:p>
        </p:txBody>
      </p:sp>
    </p:spTree>
    <p:extLst>
      <p:ext uri="{BB962C8B-B14F-4D97-AF65-F5344CB8AC3E}">
        <p14:creationId xmlns:p14="http://schemas.microsoft.com/office/powerpoint/2010/main" val="15447702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_Bare tittel">
    <p:spTree>
      <p:nvGrpSpPr>
        <p:cNvPr id="1" name=""/>
        <p:cNvGrpSpPr/>
        <p:nvPr/>
      </p:nvGrpSpPr>
      <p:grpSpPr>
        <a:xfrm>
          <a:off x="0" y="0"/>
          <a:ext cx="0" cy="0"/>
          <a:chOff x="0" y="0"/>
          <a:chExt cx="0" cy="0"/>
        </a:xfrm>
      </p:grpSpPr>
      <p:sp>
        <p:nvSpPr>
          <p:cNvPr id="13" name="Plassholder for tekst 12"/>
          <p:cNvSpPr>
            <a:spLocks noGrp="1"/>
          </p:cNvSpPr>
          <p:nvPr>
            <p:ph type="body" sz="quarter" idx="27" hasCustomPrompt="1"/>
          </p:nvPr>
        </p:nvSpPr>
        <p:spPr>
          <a:xfrm>
            <a:off x="444156" y="339572"/>
            <a:ext cx="2456771" cy="868137"/>
          </a:xfrm>
        </p:spPr>
        <p:txBody>
          <a:bodyPr lIns="0" tIns="0" rIns="0" bIns="0">
            <a:noAutofit/>
          </a:bodyPr>
          <a:lstStyle>
            <a:lvl1pPr marL="7330" indent="-7330">
              <a:spcBef>
                <a:spcPts val="0"/>
              </a:spcBef>
              <a:buNone/>
              <a:defRPr sz="1477">
                <a:latin typeface="+mj-lt"/>
              </a:defRPr>
            </a:lvl1pPr>
            <a:lvl2pPr marL="492542" indent="0">
              <a:buNone/>
              <a:defRPr sz="1477">
                <a:latin typeface="+mj-lt"/>
              </a:defRPr>
            </a:lvl2pPr>
            <a:lvl3pPr marL="744676" indent="0">
              <a:buNone/>
              <a:defRPr sz="1477">
                <a:latin typeface="+mj-lt"/>
              </a:defRPr>
            </a:lvl3pPr>
            <a:lvl4pPr marL="1070105" indent="0">
              <a:buNone/>
              <a:defRPr sz="1477">
                <a:latin typeface="+mj-lt"/>
              </a:defRPr>
            </a:lvl4pPr>
            <a:lvl5pPr marL="1416057" indent="0">
              <a:buNone/>
              <a:defRPr sz="1477">
                <a:latin typeface="+mj-lt"/>
              </a:defRPr>
            </a:lvl5pPr>
          </a:lstStyle>
          <a:p>
            <a:pPr lvl="0"/>
            <a:r>
              <a:rPr lang="nb-NO" dirty="0"/>
              <a:t>Klikk for å redigere temaoverskrift</a:t>
            </a:r>
          </a:p>
        </p:txBody>
      </p:sp>
      <p:sp>
        <p:nvSpPr>
          <p:cNvPr id="4" name="Tittel 3"/>
          <p:cNvSpPr>
            <a:spLocks noGrp="1"/>
          </p:cNvSpPr>
          <p:nvPr>
            <p:ph type="title"/>
          </p:nvPr>
        </p:nvSpPr>
        <p:spPr/>
        <p:txBody>
          <a:bodyPr anchor="ctr"/>
          <a:lstStyle>
            <a:lvl1pPr>
              <a:defRPr sz="1847">
                <a:solidFill>
                  <a:srgbClr val="485E18"/>
                </a:solidFill>
              </a:defRPr>
            </a:lvl1pPr>
          </a:lstStyle>
          <a:p>
            <a:r>
              <a:rPr lang="nb-NO" dirty="0"/>
              <a:t>Klikk for å redigere tittelstil</a:t>
            </a:r>
          </a:p>
        </p:txBody>
      </p:sp>
    </p:spTree>
    <p:extLst>
      <p:ext uri="{BB962C8B-B14F-4D97-AF65-F5344CB8AC3E}">
        <p14:creationId xmlns:p14="http://schemas.microsoft.com/office/powerpoint/2010/main" val="3725647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to slide 2">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a:off x="0" y="0"/>
            <a:ext cx="9144000" cy="6858000"/>
          </a:xfrm>
        </p:spPr>
        <p:txBody>
          <a:bodyPr anchor="ctr"/>
          <a:lstStyle>
            <a:lvl1pPr marL="0" indent="0" algn="ctr">
              <a:buNone/>
              <a:defRPr/>
            </a:lvl1pPr>
          </a:lstStyle>
          <a:p>
            <a:r>
              <a:rPr lang="en-US" dirty="0"/>
              <a:t>Sett inn </a:t>
            </a:r>
            <a:r>
              <a:rPr lang="en-US" dirty="0" err="1"/>
              <a:t>bilde</a:t>
            </a:r>
            <a:r>
              <a:rPr lang="en-US" dirty="0"/>
              <a:t>/</a:t>
            </a:r>
            <a:r>
              <a:rPr lang="en-US" dirty="0" err="1"/>
              <a:t>illustrasjon</a:t>
            </a:r>
            <a:endParaRPr lang="en-US" dirty="0"/>
          </a:p>
        </p:txBody>
      </p:sp>
    </p:spTree>
    <p:extLst>
      <p:ext uri="{BB962C8B-B14F-4D97-AF65-F5344CB8AC3E}">
        <p14:creationId xmlns:p14="http://schemas.microsoft.com/office/powerpoint/2010/main" val="37554333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4_Bare tittel">
    <p:spTree>
      <p:nvGrpSpPr>
        <p:cNvPr id="1" name=""/>
        <p:cNvGrpSpPr/>
        <p:nvPr/>
      </p:nvGrpSpPr>
      <p:grpSpPr>
        <a:xfrm>
          <a:off x="0" y="0"/>
          <a:ext cx="0" cy="0"/>
          <a:chOff x="0" y="0"/>
          <a:chExt cx="0" cy="0"/>
        </a:xfrm>
      </p:grpSpPr>
      <p:sp>
        <p:nvSpPr>
          <p:cNvPr id="2" name="Tittel 1"/>
          <p:cNvSpPr>
            <a:spLocks noGrp="1"/>
          </p:cNvSpPr>
          <p:nvPr>
            <p:ph type="title" hasCustomPrompt="1"/>
          </p:nvPr>
        </p:nvSpPr>
        <p:spPr bwMode="white">
          <a:xfrm>
            <a:off x="536413" y="288209"/>
            <a:ext cx="8264686" cy="561961"/>
          </a:xfrm>
          <a:prstGeom prst="rect">
            <a:avLst/>
          </a:prstGeom>
          <a:effectLst/>
        </p:spPr>
        <p:txBody>
          <a:bodyPr lIns="0" rIns="0" anchor="b">
            <a:noAutofit/>
          </a:bodyPr>
          <a:lstStyle>
            <a:lvl1pPr>
              <a:defRPr sz="1662" b="1">
                <a:solidFill>
                  <a:schemeClr val="accent3"/>
                </a:solidFill>
              </a:defRPr>
            </a:lvl1pPr>
          </a:lstStyle>
          <a:p>
            <a:r>
              <a:rPr lang="nb-NO" noProof="0"/>
              <a:t>Klikk for å legge til storyboard her</a:t>
            </a:r>
          </a:p>
        </p:txBody>
      </p:sp>
    </p:spTree>
    <p:extLst>
      <p:ext uri="{BB962C8B-B14F-4D97-AF65-F5344CB8AC3E}">
        <p14:creationId xmlns:p14="http://schemas.microsoft.com/office/powerpoint/2010/main" val="20796125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bl">
  <p:cSld name="Tittel og tabell">
    <p:spTree>
      <p:nvGrpSpPr>
        <p:cNvPr id="1" name=""/>
        <p:cNvGrpSpPr/>
        <p:nvPr/>
      </p:nvGrpSpPr>
      <p:grpSpPr>
        <a:xfrm>
          <a:off x="0" y="0"/>
          <a:ext cx="0" cy="0"/>
          <a:chOff x="0" y="0"/>
          <a:chExt cx="0" cy="0"/>
        </a:xfrm>
      </p:grpSpPr>
      <p:sp>
        <p:nvSpPr>
          <p:cNvPr id="2" name="Tittel 1"/>
          <p:cNvSpPr>
            <a:spLocks noGrp="1"/>
          </p:cNvSpPr>
          <p:nvPr>
            <p:ph type="title"/>
          </p:nvPr>
        </p:nvSpPr>
        <p:spPr>
          <a:xfrm>
            <a:off x="457201" y="274638"/>
            <a:ext cx="7643813" cy="1143000"/>
          </a:xfrm>
          <a:prstGeom prst="rect">
            <a:avLst/>
          </a:prstGeom>
        </p:spPr>
        <p:txBody>
          <a:bodyPr/>
          <a:lstStyle/>
          <a:p>
            <a:r>
              <a:rPr lang="nb-NO"/>
              <a:t>Klikk for å redigere tittelstil</a:t>
            </a:r>
          </a:p>
        </p:txBody>
      </p:sp>
      <p:sp>
        <p:nvSpPr>
          <p:cNvPr id="3" name="Plassholder for tabell 2"/>
          <p:cNvSpPr>
            <a:spLocks noGrp="1"/>
          </p:cNvSpPr>
          <p:nvPr>
            <p:ph type="tbl" idx="1"/>
          </p:nvPr>
        </p:nvSpPr>
        <p:spPr>
          <a:xfrm>
            <a:off x="457201" y="1600200"/>
            <a:ext cx="7643813" cy="4205288"/>
          </a:xfrm>
          <a:prstGeom prst="rect">
            <a:avLst/>
          </a:prstGeom>
        </p:spPr>
        <p:txBody>
          <a:bodyPr/>
          <a:lstStyle/>
          <a:p>
            <a:pPr lvl="0"/>
            <a:endParaRPr lang="nb-NO" noProof="0"/>
          </a:p>
        </p:txBody>
      </p:sp>
    </p:spTree>
    <p:extLst>
      <p:ext uri="{BB962C8B-B14F-4D97-AF65-F5344CB8AC3E}">
        <p14:creationId xmlns:p14="http://schemas.microsoft.com/office/powerpoint/2010/main" val="39853076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cSld name="1_Bare tittel">
    <p:spTree>
      <p:nvGrpSpPr>
        <p:cNvPr id="1" name=""/>
        <p:cNvGrpSpPr/>
        <p:nvPr/>
      </p:nvGrpSpPr>
      <p:grpSpPr>
        <a:xfrm>
          <a:off x="0" y="0"/>
          <a:ext cx="0" cy="0"/>
          <a:chOff x="0" y="0"/>
          <a:chExt cx="0" cy="0"/>
        </a:xfrm>
      </p:grpSpPr>
      <p:sp>
        <p:nvSpPr>
          <p:cNvPr id="2" name="Tittel 1"/>
          <p:cNvSpPr>
            <a:spLocks noGrp="1"/>
          </p:cNvSpPr>
          <p:nvPr>
            <p:ph type="title"/>
          </p:nvPr>
        </p:nvSpPr>
        <p:spPr>
          <a:xfrm>
            <a:off x="457200" y="0"/>
            <a:ext cx="8229600" cy="927100"/>
          </a:xfrm>
          <a:prstGeom prst="rect">
            <a:avLst/>
          </a:prstGeom>
        </p:spPr>
        <p:txBody>
          <a:bodyPr anchor="ctr"/>
          <a:lstStyle/>
          <a:p>
            <a:r>
              <a:rPr lang="nb-NO"/>
              <a:t>Klikk for å redigere tittelstil</a:t>
            </a:r>
            <a:endParaRPr lang="nn-NO"/>
          </a:p>
        </p:txBody>
      </p:sp>
      <p:sp>
        <p:nvSpPr>
          <p:cNvPr id="3" name="Plassholder for dato 2"/>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Calibri" pitchFamily="34" charset="0"/>
              </a:defRPr>
            </a:lvl1pPr>
          </a:lstStyle>
          <a:p>
            <a:fld id="{809C5C64-FAF4-467C-A527-8A7D1E435B48}" type="datetimeFigureOut">
              <a:rPr lang="nb-NO">
                <a:solidFill>
                  <a:prstClr val="black"/>
                </a:solidFill>
              </a:rPr>
              <a:pPr/>
              <a:t>09.01.2018</a:t>
            </a:fld>
            <a:endParaRPr lang="nb-NO">
              <a:solidFill>
                <a:prstClr val="black"/>
              </a:solidFill>
            </a:endParaRPr>
          </a:p>
        </p:txBody>
      </p:sp>
      <p:sp>
        <p:nvSpPr>
          <p:cNvPr id="4" name="Plassholder for bunntekst 3"/>
          <p:cNvSpPr>
            <a:spLocks noGrp="1"/>
          </p:cNvSpPr>
          <p:nvPr>
            <p:ph type="ftr" sz="quarter" idx="11"/>
          </p:nvPr>
        </p:nvSpPr>
        <p:spPr>
          <a:xfrm>
            <a:off x="3124200" y="6356352"/>
            <a:ext cx="2895600" cy="365125"/>
          </a:xfrm>
          <a:prstGeom prst="rect">
            <a:avLst/>
          </a:prstGeom>
        </p:spPr>
        <p:txBody>
          <a:bodyPr/>
          <a:lstStyle>
            <a:lvl1pPr fontAlgn="auto">
              <a:spcBef>
                <a:spcPts val="0"/>
              </a:spcBef>
              <a:spcAft>
                <a:spcPts val="0"/>
              </a:spcAft>
              <a:defRPr>
                <a:latin typeface="+mn-lt"/>
                <a:ea typeface="+mn-ea"/>
              </a:defRPr>
            </a:lvl1pPr>
          </a:lstStyle>
          <a:p>
            <a:endParaRPr lang="nb-NO">
              <a:solidFill>
                <a:prstClr val="black"/>
              </a:solidFill>
            </a:endParaRPr>
          </a:p>
        </p:txBody>
      </p:sp>
      <p:sp>
        <p:nvSpPr>
          <p:cNvPr id="5" name="Plassholder for lysbildenummer 4"/>
          <p:cNvSpPr>
            <a:spLocks noGrp="1"/>
          </p:cNvSpPr>
          <p:nvPr>
            <p:ph type="sldNum" sz="quarter" idx="12"/>
          </p:nvPr>
        </p:nvSpPr>
        <p:spPr>
          <a:xfrm>
            <a:off x="6553201"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Calibri" pitchFamily="34" charset="0"/>
              </a:defRPr>
            </a:lvl1pPr>
          </a:lstStyle>
          <a:p>
            <a:fld id="{1C369B14-439B-484D-B86F-DC0642FAE3A6}" type="slidenum">
              <a:rPr lang="nb-NO">
                <a:solidFill>
                  <a:prstClr val="black"/>
                </a:solidFill>
              </a:rPr>
              <a:pPr/>
              <a:t>‹#›</a:t>
            </a:fld>
            <a:endParaRPr lang="nb-NO">
              <a:solidFill>
                <a:prstClr val="black"/>
              </a:solidFill>
            </a:endParaRPr>
          </a:p>
        </p:txBody>
      </p:sp>
    </p:spTree>
    <p:extLst>
      <p:ext uri="{BB962C8B-B14F-4D97-AF65-F5344CB8AC3E}">
        <p14:creationId xmlns:p14="http://schemas.microsoft.com/office/powerpoint/2010/main" val="22427304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Contents Pag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662" y="1591"/>
          <a:ext cx="1587" cy="1588"/>
        </p:xfrm>
        <a:graphic>
          <a:graphicData uri="http://schemas.openxmlformats.org/presentationml/2006/ole">
            <mc:AlternateContent xmlns:mc="http://schemas.openxmlformats.org/markup-compatibility/2006">
              <mc:Choice xmlns:v="urn:schemas-microsoft-com:vml" Requires="v">
                <p:oleObj spid="_x0000_s8214"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62" y="1591"/>
                        <a:ext cx="1587" cy="15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en-US" dirty="0"/>
              <a:t>Click to edit Master title style</a:t>
            </a:r>
            <a:endParaRPr lang="en-GB" dirty="0"/>
          </a:p>
        </p:txBody>
      </p:sp>
      <p:sp>
        <p:nvSpPr>
          <p:cNvPr id="7" name="Text Placeholder 6"/>
          <p:cNvSpPr>
            <a:spLocks noGrp="1"/>
          </p:cNvSpPr>
          <p:nvPr>
            <p:ph type="body" sz="quarter" idx="10"/>
          </p:nvPr>
        </p:nvSpPr>
        <p:spPr>
          <a:xfrm>
            <a:off x="305075" y="1196982"/>
            <a:ext cx="8533862" cy="5184774"/>
          </a:xfrm>
          <a:prstGeom prst="rect">
            <a:avLst/>
          </a:prstGeom>
        </p:spPr>
        <p:txBody>
          <a:bodyPr lIns="91412" tIns="45705" rIns="91412" bIns="45705"/>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Slide Number Placeholder 2"/>
          <p:cNvSpPr>
            <a:spLocks noGrp="1"/>
          </p:cNvSpPr>
          <p:nvPr userDrawn="1">
            <p:ph type="sldNum" sz="quarter" idx="4"/>
          </p:nvPr>
        </p:nvSpPr>
        <p:spPr>
          <a:xfrm>
            <a:off x="7704135" y="6561672"/>
            <a:ext cx="1439862" cy="323851"/>
          </a:xfrm>
          <a:prstGeom prst="rect">
            <a:avLst/>
          </a:prstGeom>
        </p:spPr>
        <p:txBody>
          <a:bodyPr tIns="35989" rIns="35989"/>
          <a:lstStyle>
            <a:lvl1pPr algn="r">
              <a:defRPr sz="739"/>
            </a:lvl1pPr>
          </a:lstStyle>
          <a:p>
            <a:pPr>
              <a:defRPr/>
            </a:pPr>
            <a:fld id="{92BDEBF7-C4D6-4C17-BD3C-9A1969FC9740}" type="slidenum">
              <a:rPr lang="en-GB" smtClean="0">
                <a:solidFill>
                  <a:srgbClr val="000000">
                    <a:tint val="75000"/>
                  </a:srgbClr>
                </a:solidFill>
              </a:rPr>
              <a:pPr>
                <a:defRPr/>
              </a:pPr>
              <a:t>‹#›</a:t>
            </a:fld>
            <a:endParaRPr lang="en-GB" dirty="0">
              <a:solidFill>
                <a:srgbClr val="000000">
                  <a:tint val="75000"/>
                </a:srgbClr>
              </a:solidFill>
            </a:endParaRPr>
          </a:p>
        </p:txBody>
      </p:sp>
    </p:spTree>
    <p:extLst>
      <p:ext uri="{BB962C8B-B14F-4D97-AF65-F5344CB8AC3E}">
        <p14:creationId xmlns:p14="http://schemas.microsoft.com/office/powerpoint/2010/main" val="3153937865"/>
      </p:ext>
    </p:extLst>
  </p:cSld>
  <p:clrMapOvr>
    <a:masterClrMapping/>
  </p:clrMapOvr>
  <p:transition spd="med">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cSld name="Tom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fld id="{D7E050A7-4E86-4377-9A8C-970188F493E5}" type="datetimeFigureOut">
              <a:rPr lang="nb-NO">
                <a:solidFill>
                  <a:prstClr val="black"/>
                </a:solidFill>
              </a:rPr>
              <a:pPr>
                <a:defRPr/>
              </a:pPr>
              <a:t>09.01.2018</a:t>
            </a:fld>
            <a:endParaRPr lang="nb-NO">
              <a:solidFill>
                <a:prstClr val="black"/>
              </a:solidFill>
            </a:endParaRPr>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nb-NO">
              <a:solidFill>
                <a:prstClr val="black"/>
              </a:solidFill>
            </a:endParaRPr>
          </a:p>
        </p:txBody>
      </p:sp>
      <p:sp>
        <p:nvSpPr>
          <p:cNvPr id="4" name="Rectangle 6"/>
          <p:cNvSpPr>
            <a:spLocks noGrp="1" noChangeArrowheads="1"/>
          </p:cNvSpPr>
          <p:nvPr>
            <p:ph type="sldNum" sz="quarter" idx="12"/>
          </p:nvPr>
        </p:nvSpPr>
        <p:spPr>
          <a:xfrm>
            <a:off x="6553201" y="6245225"/>
            <a:ext cx="2133600" cy="476250"/>
          </a:xfrm>
          <a:prstGeom prst="rect">
            <a:avLst/>
          </a:prstGeom>
          <a:ln/>
        </p:spPr>
        <p:txBody>
          <a:bodyPr/>
          <a:lstStyle>
            <a:lvl1pPr>
              <a:defRPr/>
            </a:lvl1pPr>
          </a:lstStyle>
          <a:p>
            <a:fld id="{84E6AE9A-77A4-422A-9529-8697418D7D2B}" type="slidenum">
              <a:rPr lang="nb-NO" altLang="nb-NO">
                <a:solidFill>
                  <a:prstClr val="black"/>
                </a:solidFill>
              </a:rPr>
              <a:pPr/>
              <a:t>‹#›</a:t>
            </a:fld>
            <a:endParaRPr lang="nb-NO" altLang="nb-NO">
              <a:solidFill>
                <a:prstClr val="black"/>
              </a:solidFill>
            </a:endParaRPr>
          </a:p>
        </p:txBody>
      </p:sp>
    </p:spTree>
    <p:extLst>
      <p:ext uri="{BB962C8B-B14F-4D97-AF65-F5344CB8AC3E}">
        <p14:creationId xmlns:p14="http://schemas.microsoft.com/office/powerpoint/2010/main" val="18304966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Liten og stor innholdsdel">
    <p:spTree>
      <p:nvGrpSpPr>
        <p:cNvPr id="1" name=""/>
        <p:cNvGrpSpPr/>
        <p:nvPr/>
      </p:nvGrpSpPr>
      <p:grpSpPr>
        <a:xfrm>
          <a:off x="0" y="0"/>
          <a:ext cx="0" cy="0"/>
          <a:chOff x="0" y="0"/>
          <a:chExt cx="0" cy="0"/>
        </a:xfrm>
      </p:grpSpPr>
      <p:sp>
        <p:nvSpPr>
          <p:cNvPr id="11" name="Plassholder for tekst 10"/>
          <p:cNvSpPr>
            <a:spLocks noGrp="1"/>
          </p:cNvSpPr>
          <p:nvPr>
            <p:ph type="body" sz="quarter" idx="26"/>
          </p:nvPr>
        </p:nvSpPr>
        <p:spPr>
          <a:xfrm>
            <a:off x="3343615" y="1398091"/>
            <a:ext cx="5352286" cy="5120184"/>
          </a:xfrm>
        </p:spPr>
        <p:txBody>
          <a:bodyPr lIns="0" tIns="0" rIns="0" bIns="0">
            <a:noAutofit/>
          </a:bodyPr>
          <a:lstStyle>
            <a:lvl1pPr marL="161102" indent="-161102">
              <a:defRPr sz="1365"/>
            </a:lvl1pPr>
            <a:lvl2pPr marL="454877" indent="-154333">
              <a:defRPr sz="1365"/>
            </a:lvl2pPr>
            <a:lvl3pPr marL="763543" indent="-148918">
              <a:defRPr sz="1365"/>
            </a:lvl3pPr>
            <a:lvl4pPr marL="1074917" indent="-152980">
              <a:defRPr sz="1365"/>
            </a:lvl4pPr>
            <a:lvl5pPr marL="1372753" indent="-152980">
              <a:defRPr sz="1365"/>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3" name="Tittel 2"/>
          <p:cNvSpPr>
            <a:spLocks noGrp="1"/>
          </p:cNvSpPr>
          <p:nvPr>
            <p:ph type="title"/>
          </p:nvPr>
        </p:nvSpPr>
        <p:spPr/>
        <p:txBody>
          <a:bodyPr/>
          <a:lstStyle/>
          <a:p>
            <a:r>
              <a:rPr lang="nb-NO"/>
              <a:t>Klikk for å redigere tittelstil</a:t>
            </a:r>
            <a:endParaRPr lang="nb-NO" dirty="0"/>
          </a:p>
        </p:txBody>
      </p:sp>
      <p:sp>
        <p:nvSpPr>
          <p:cNvPr id="5" name="Plassholder for tekst 10"/>
          <p:cNvSpPr>
            <a:spLocks noGrp="1"/>
          </p:cNvSpPr>
          <p:nvPr>
            <p:ph type="body" sz="quarter" idx="31"/>
          </p:nvPr>
        </p:nvSpPr>
        <p:spPr>
          <a:xfrm>
            <a:off x="451033" y="1404706"/>
            <a:ext cx="2449893" cy="5113571"/>
          </a:xfrm>
        </p:spPr>
        <p:txBody>
          <a:bodyPr lIns="0" tIns="0" rIns="0" bIns="0">
            <a:noAutofit/>
          </a:bodyPr>
          <a:lstStyle>
            <a:lvl1pPr marL="161102" indent="-161102">
              <a:defRPr sz="1365"/>
            </a:lvl1pPr>
            <a:lvl2pPr marL="454877" indent="-154333">
              <a:defRPr sz="1365"/>
            </a:lvl2pPr>
            <a:lvl3pPr marL="763543" indent="-148918">
              <a:defRPr sz="1365"/>
            </a:lvl3pPr>
            <a:lvl4pPr marL="1074917" indent="-152980">
              <a:defRPr sz="1365"/>
            </a:lvl4pPr>
            <a:lvl5pPr marL="1372753" indent="-152980">
              <a:defRPr sz="1365"/>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6" name="Plassholder for tekst 12"/>
          <p:cNvSpPr>
            <a:spLocks noGrp="1"/>
          </p:cNvSpPr>
          <p:nvPr>
            <p:ph type="body" sz="quarter" idx="27" hasCustomPrompt="1"/>
          </p:nvPr>
        </p:nvSpPr>
        <p:spPr>
          <a:xfrm>
            <a:off x="444156" y="339571"/>
            <a:ext cx="2456771" cy="868137"/>
          </a:xfrm>
        </p:spPr>
        <p:txBody>
          <a:bodyPr lIns="0" tIns="0" rIns="0" bIns="0">
            <a:noAutofit/>
          </a:bodyPr>
          <a:lstStyle>
            <a:lvl1pPr marL="6769" indent="-6769">
              <a:spcBef>
                <a:spcPts val="0"/>
              </a:spcBef>
              <a:buNone/>
              <a:defRPr sz="1706">
                <a:latin typeface="+mj-lt"/>
              </a:defRPr>
            </a:lvl1pPr>
            <a:lvl2pPr marL="454877" indent="0">
              <a:buNone/>
              <a:defRPr sz="1365">
                <a:latin typeface="+mj-lt"/>
              </a:defRPr>
            </a:lvl2pPr>
            <a:lvl3pPr marL="687730" indent="0">
              <a:buNone/>
              <a:defRPr sz="1365">
                <a:latin typeface="+mj-lt"/>
              </a:defRPr>
            </a:lvl3pPr>
            <a:lvl4pPr marL="988274" indent="0">
              <a:buNone/>
              <a:defRPr sz="1365">
                <a:latin typeface="+mj-lt"/>
              </a:defRPr>
            </a:lvl4pPr>
            <a:lvl5pPr marL="1307770" indent="0">
              <a:buNone/>
              <a:defRPr sz="1365">
                <a:latin typeface="+mj-lt"/>
              </a:defRPr>
            </a:lvl5pPr>
          </a:lstStyle>
          <a:p>
            <a:pPr lvl="0"/>
            <a:r>
              <a:rPr lang="nb-NO" dirty="0"/>
              <a:t>Klikk for å redigere temaoverskrift</a:t>
            </a:r>
          </a:p>
        </p:txBody>
      </p:sp>
    </p:spTree>
    <p:extLst>
      <p:ext uri="{BB962C8B-B14F-4D97-AF65-F5344CB8AC3E}">
        <p14:creationId xmlns:p14="http://schemas.microsoft.com/office/powerpoint/2010/main" val="13781798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_Tittel og innho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1672" y="1591"/>
          <a:ext cx="1587" cy="1588"/>
        </p:xfrm>
        <a:graphic>
          <a:graphicData uri="http://schemas.openxmlformats.org/presentationml/2006/ole">
            <mc:AlternateContent xmlns:mc="http://schemas.openxmlformats.org/markup-compatibility/2006">
              <mc:Choice xmlns:v="urn:schemas-microsoft-com:vml" Requires="v">
                <p:oleObj spid="_x0000_s9238"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2" y="1591"/>
                        <a:ext cx="1587" cy="15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tel 1"/>
          <p:cNvSpPr>
            <a:spLocks noGrp="1"/>
          </p:cNvSpPr>
          <p:nvPr>
            <p:ph type="title" hasCustomPrompt="1"/>
          </p:nvPr>
        </p:nvSpPr>
        <p:spPr>
          <a:xfrm>
            <a:off x="179475" y="164609"/>
            <a:ext cx="8785225" cy="886865"/>
          </a:xfrm>
        </p:spPr>
        <p:txBody>
          <a:bodyPr/>
          <a:lstStyle/>
          <a:p>
            <a:r>
              <a:rPr lang="nb-NO" dirty="0"/>
              <a:t>KLIKK FOR Å REDIGERE TITTELSTIL</a:t>
            </a:r>
          </a:p>
        </p:txBody>
      </p:sp>
      <p:sp>
        <p:nvSpPr>
          <p:cNvPr id="4" name="Slide Number Placeholder 2"/>
          <p:cNvSpPr>
            <a:spLocks noGrp="1"/>
          </p:cNvSpPr>
          <p:nvPr userDrawn="1">
            <p:ph type="sldNum" sz="quarter" idx="4"/>
          </p:nvPr>
        </p:nvSpPr>
        <p:spPr>
          <a:xfrm>
            <a:off x="7704133" y="6561681"/>
            <a:ext cx="1439862" cy="323851"/>
          </a:xfrm>
          <a:prstGeom prst="rect">
            <a:avLst/>
          </a:prstGeom>
        </p:spPr>
        <p:txBody>
          <a:bodyPr tIns="35989" rIns="35989"/>
          <a:lstStyle>
            <a:lvl1pPr algn="r">
              <a:defRPr sz="677"/>
            </a:lvl1pPr>
          </a:lstStyle>
          <a:p>
            <a:pPr>
              <a:defRPr/>
            </a:pPr>
            <a:fld id="{92BDEBF7-C4D6-4C17-BD3C-9A1969FC9740}" type="slidenum">
              <a:rPr lang="en-GB" smtClean="0">
                <a:solidFill>
                  <a:srgbClr val="000000">
                    <a:tint val="75000"/>
                  </a:srgbClr>
                </a:solidFill>
              </a:rPr>
              <a:pPr>
                <a:defRPr/>
              </a:pPr>
              <a:t>‹#›</a:t>
            </a:fld>
            <a:endParaRPr lang="en-GB" dirty="0">
              <a:solidFill>
                <a:srgbClr val="000000">
                  <a:tint val="75000"/>
                </a:srgbClr>
              </a:solidFill>
            </a:endParaRPr>
          </a:p>
        </p:txBody>
      </p:sp>
    </p:spTree>
    <p:extLst>
      <p:ext uri="{BB962C8B-B14F-4D97-AF65-F5344CB8AC3E}">
        <p14:creationId xmlns:p14="http://schemas.microsoft.com/office/powerpoint/2010/main" val="3000561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Tittel og innhold">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179459" y="164610"/>
            <a:ext cx="8785225" cy="886865"/>
          </a:xfrm>
        </p:spPr>
        <p:txBody>
          <a:bodyPr/>
          <a:lstStyle/>
          <a:p>
            <a:r>
              <a:rPr lang="nb-NO" dirty="0"/>
              <a:t>KLIKK FOR Å REDIGERE TITTELSTIL</a:t>
            </a:r>
          </a:p>
        </p:txBody>
      </p:sp>
      <p:sp>
        <p:nvSpPr>
          <p:cNvPr id="4" name="Slide Number Placeholder 2"/>
          <p:cNvSpPr>
            <a:spLocks noGrp="1"/>
          </p:cNvSpPr>
          <p:nvPr userDrawn="1">
            <p:ph type="sldNum" sz="quarter" idx="4"/>
          </p:nvPr>
        </p:nvSpPr>
        <p:spPr>
          <a:xfrm>
            <a:off x="7704133" y="6561666"/>
            <a:ext cx="1439862" cy="323851"/>
          </a:xfrm>
          <a:prstGeom prst="rect">
            <a:avLst/>
          </a:prstGeom>
        </p:spPr>
        <p:txBody>
          <a:bodyPr tIns="35989" rIns="35989"/>
          <a:lstStyle>
            <a:lvl1pPr algn="r">
              <a:defRPr sz="739"/>
            </a:lvl1pPr>
          </a:lstStyle>
          <a:p>
            <a:pPr>
              <a:defRPr/>
            </a:pPr>
            <a:fld id="{92BDEBF7-C4D6-4C17-BD3C-9A1969FC9740}" type="slidenum">
              <a:rPr lang="en-GB" smtClean="0">
                <a:solidFill>
                  <a:srgbClr val="000000">
                    <a:tint val="75000"/>
                  </a:srgbClr>
                </a:solidFill>
              </a:rPr>
              <a:pPr>
                <a:defRPr/>
              </a:pPr>
              <a:t>‹#›</a:t>
            </a:fld>
            <a:endParaRPr lang="en-GB" dirty="0">
              <a:solidFill>
                <a:srgbClr val="000000">
                  <a:tint val="75000"/>
                </a:srgbClr>
              </a:solidFill>
            </a:endParaRPr>
          </a:p>
        </p:txBody>
      </p:sp>
    </p:spTree>
    <p:extLst>
      <p:ext uri="{BB962C8B-B14F-4D97-AF65-F5344CB8AC3E}">
        <p14:creationId xmlns:p14="http://schemas.microsoft.com/office/powerpoint/2010/main" val="70552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_Bare tittel">
    <p:spTree>
      <p:nvGrpSpPr>
        <p:cNvPr id="1" name=""/>
        <p:cNvGrpSpPr/>
        <p:nvPr/>
      </p:nvGrpSpPr>
      <p:grpSpPr>
        <a:xfrm>
          <a:off x="0" y="0"/>
          <a:ext cx="0" cy="0"/>
          <a:chOff x="0" y="0"/>
          <a:chExt cx="0" cy="0"/>
        </a:xfrm>
      </p:grpSpPr>
      <p:sp>
        <p:nvSpPr>
          <p:cNvPr id="13" name="Plassholder for tekst 12"/>
          <p:cNvSpPr>
            <a:spLocks noGrp="1"/>
          </p:cNvSpPr>
          <p:nvPr>
            <p:ph type="body" sz="quarter" idx="27" hasCustomPrompt="1"/>
          </p:nvPr>
        </p:nvSpPr>
        <p:spPr>
          <a:xfrm>
            <a:off x="444156" y="339571"/>
            <a:ext cx="2456771" cy="868137"/>
          </a:xfrm>
          <a:prstGeom prst="rect">
            <a:avLst/>
          </a:prstGeom>
        </p:spPr>
        <p:txBody>
          <a:bodyPr lIns="0" tIns="0" rIns="0" bIns="0">
            <a:noAutofit/>
          </a:bodyPr>
          <a:lstStyle>
            <a:lvl1pPr marL="6721" indent="-6721">
              <a:spcBef>
                <a:spcPts val="0"/>
              </a:spcBef>
              <a:buNone/>
              <a:defRPr sz="2031">
                <a:latin typeface="+mj-lt"/>
              </a:defRPr>
            </a:lvl1pPr>
            <a:lvl2pPr marL="451562" indent="0">
              <a:buNone/>
              <a:defRPr sz="1355">
                <a:latin typeface="+mj-lt"/>
              </a:defRPr>
            </a:lvl2pPr>
            <a:lvl3pPr marL="682719" indent="0">
              <a:buNone/>
              <a:defRPr sz="1355">
                <a:latin typeface="+mj-lt"/>
              </a:defRPr>
            </a:lvl3pPr>
            <a:lvl4pPr marL="981073" indent="0">
              <a:buNone/>
              <a:defRPr sz="1355">
                <a:latin typeface="+mj-lt"/>
              </a:defRPr>
            </a:lvl4pPr>
            <a:lvl5pPr marL="1298241" indent="0">
              <a:buNone/>
              <a:defRPr sz="1355">
                <a:latin typeface="+mj-lt"/>
              </a:defRPr>
            </a:lvl5pPr>
          </a:lstStyle>
          <a:p>
            <a:pPr lvl="0"/>
            <a:r>
              <a:rPr lang="nb-NO" dirty="0"/>
              <a:t>Klikk for å redigere temaoverskrift</a:t>
            </a:r>
          </a:p>
        </p:txBody>
      </p:sp>
      <p:sp>
        <p:nvSpPr>
          <p:cNvPr id="4" name="Tittel 3"/>
          <p:cNvSpPr>
            <a:spLocks noGrp="1"/>
          </p:cNvSpPr>
          <p:nvPr>
            <p:ph type="title"/>
          </p:nvPr>
        </p:nvSpPr>
        <p:spPr/>
        <p:txBody>
          <a:bodyPr/>
          <a:lstStyle>
            <a:lvl1pPr>
              <a:defRPr sz="2709"/>
            </a:lvl1pPr>
          </a:lstStyle>
          <a:p>
            <a:r>
              <a:rPr lang="nb-NO" dirty="0" err="1"/>
              <a:t>Click</a:t>
            </a:r>
            <a:r>
              <a:rPr lang="nb-NO" dirty="0"/>
              <a:t> to </a:t>
            </a:r>
            <a:r>
              <a:rPr lang="nb-NO" dirty="0" err="1"/>
              <a:t>edit</a:t>
            </a:r>
            <a:r>
              <a:rPr lang="nb-NO" dirty="0"/>
              <a:t> Master </a:t>
            </a:r>
            <a:r>
              <a:rPr lang="nb-NO" dirty="0" err="1"/>
              <a:t>title</a:t>
            </a:r>
            <a:r>
              <a:rPr lang="nb-NO" dirty="0"/>
              <a:t> style</a:t>
            </a:r>
          </a:p>
        </p:txBody>
      </p:sp>
    </p:spTree>
    <p:extLst>
      <p:ext uri="{BB962C8B-B14F-4D97-AF65-F5344CB8AC3E}">
        <p14:creationId xmlns:p14="http://schemas.microsoft.com/office/powerpoint/2010/main" val="354238552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5_Bare tittel">
    <p:spTree>
      <p:nvGrpSpPr>
        <p:cNvPr id="1" name=""/>
        <p:cNvGrpSpPr/>
        <p:nvPr/>
      </p:nvGrpSpPr>
      <p:grpSpPr>
        <a:xfrm>
          <a:off x="0" y="0"/>
          <a:ext cx="0" cy="0"/>
          <a:chOff x="0" y="0"/>
          <a:chExt cx="0" cy="0"/>
        </a:xfrm>
      </p:grpSpPr>
      <p:sp>
        <p:nvSpPr>
          <p:cNvPr id="13" name="Plassholder for tekst 12"/>
          <p:cNvSpPr>
            <a:spLocks noGrp="1"/>
          </p:cNvSpPr>
          <p:nvPr>
            <p:ph type="body" sz="quarter" idx="27" hasCustomPrompt="1"/>
          </p:nvPr>
        </p:nvSpPr>
        <p:spPr>
          <a:xfrm>
            <a:off x="444156" y="339571"/>
            <a:ext cx="2456771" cy="868137"/>
          </a:xfrm>
          <a:prstGeom prst="rect">
            <a:avLst/>
          </a:prstGeom>
        </p:spPr>
        <p:txBody>
          <a:bodyPr lIns="0" tIns="0" rIns="0" bIns="0">
            <a:noAutofit/>
          </a:bodyPr>
          <a:lstStyle>
            <a:lvl1pPr marL="6721" indent="-6721">
              <a:spcBef>
                <a:spcPts val="0"/>
              </a:spcBef>
              <a:buNone/>
              <a:defRPr sz="2031">
                <a:latin typeface="+mj-lt"/>
              </a:defRPr>
            </a:lvl1pPr>
            <a:lvl2pPr marL="451562" indent="0">
              <a:buNone/>
              <a:defRPr sz="1355">
                <a:latin typeface="+mj-lt"/>
              </a:defRPr>
            </a:lvl2pPr>
            <a:lvl3pPr marL="682719" indent="0">
              <a:buNone/>
              <a:defRPr sz="1355">
                <a:latin typeface="+mj-lt"/>
              </a:defRPr>
            </a:lvl3pPr>
            <a:lvl4pPr marL="981073" indent="0">
              <a:buNone/>
              <a:defRPr sz="1355">
                <a:latin typeface="+mj-lt"/>
              </a:defRPr>
            </a:lvl4pPr>
            <a:lvl5pPr marL="1298241" indent="0">
              <a:buNone/>
              <a:defRPr sz="1355">
                <a:latin typeface="+mj-lt"/>
              </a:defRPr>
            </a:lvl5pPr>
          </a:lstStyle>
          <a:p>
            <a:pPr lvl="0"/>
            <a:r>
              <a:rPr lang="nb-NO" dirty="0"/>
              <a:t>Klikk for å redigere temaoverskrift</a:t>
            </a:r>
          </a:p>
        </p:txBody>
      </p:sp>
      <p:sp>
        <p:nvSpPr>
          <p:cNvPr id="4" name="Tittel 3"/>
          <p:cNvSpPr>
            <a:spLocks noGrp="1"/>
          </p:cNvSpPr>
          <p:nvPr>
            <p:ph type="title"/>
          </p:nvPr>
        </p:nvSpPr>
        <p:spPr/>
        <p:txBody>
          <a:bodyPr/>
          <a:lstStyle>
            <a:lvl1pPr>
              <a:defRPr sz="2709"/>
            </a:lvl1pPr>
          </a:lstStyle>
          <a:p>
            <a:r>
              <a:rPr lang="nb-NO" dirty="0" err="1"/>
              <a:t>Click</a:t>
            </a:r>
            <a:r>
              <a:rPr lang="nb-NO" dirty="0"/>
              <a:t> to </a:t>
            </a:r>
            <a:r>
              <a:rPr lang="nb-NO" dirty="0" err="1"/>
              <a:t>edit</a:t>
            </a:r>
            <a:r>
              <a:rPr lang="nb-NO" dirty="0"/>
              <a:t> Master </a:t>
            </a:r>
            <a:r>
              <a:rPr lang="nb-NO" dirty="0" err="1"/>
              <a:t>title</a:t>
            </a:r>
            <a:r>
              <a:rPr lang="nb-NO" dirty="0"/>
              <a:t> style</a:t>
            </a:r>
          </a:p>
        </p:txBody>
      </p:sp>
    </p:spTree>
    <p:extLst>
      <p:ext uri="{BB962C8B-B14F-4D97-AF65-F5344CB8AC3E}">
        <p14:creationId xmlns:p14="http://schemas.microsoft.com/office/powerpoint/2010/main" val="3333382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8_Bare tittel">
    <p:spTree>
      <p:nvGrpSpPr>
        <p:cNvPr id="1" name=""/>
        <p:cNvGrpSpPr/>
        <p:nvPr/>
      </p:nvGrpSpPr>
      <p:grpSpPr>
        <a:xfrm>
          <a:off x="0" y="0"/>
          <a:ext cx="0" cy="0"/>
          <a:chOff x="0" y="0"/>
          <a:chExt cx="0" cy="0"/>
        </a:xfrm>
      </p:grpSpPr>
      <p:sp>
        <p:nvSpPr>
          <p:cNvPr id="13" name="Plassholder for tekst 12"/>
          <p:cNvSpPr>
            <a:spLocks noGrp="1"/>
          </p:cNvSpPr>
          <p:nvPr>
            <p:ph type="body" sz="quarter" idx="27" hasCustomPrompt="1"/>
          </p:nvPr>
        </p:nvSpPr>
        <p:spPr>
          <a:xfrm>
            <a:off x="444160" y="339582"/>
            <a:ext cx="2456771" cy="868137"/>
          </a:xfrm>
        </p:spPr>
        <p:txBody>
          <a:bodyPr lIns="0" tIns="0" rIns="0" bIns="0">
            <a:noAutofit/>
          </a:bodyPr>
          <a:lstStyle>
            <a:lvl1pPr marL="7330" indent="-7330">
              <a:spcBef>
                <a:spcPts val="0"/>
              </a:spcBef>
              <a:buNone/>
              <a:defRPr sz="1847">
                <a:latin typeface="+mj-lt"/>
              </a:defRPr>
            </a:lvl1pPr>
            <a:lvl2pPr marL="492542" indent="0">
              <a:buNone/>
              <a:defRPr sz="1477">
                <a:latin typeface="+mj-lt"/>
              </a:defRPr>
            </a:lvl2pPr>
            <a:lvl3pPr marL="744676" indent="0">
              <a:buNone/>
              <a:defRPr sz="1477">
                <a:latin typeface="+mj-lt"/>
              </a:defRPr>
            </a:lvl3pPr>
            <a:lvl4pPr marL="1070105" indent="0">
              <a:buNone/>
              <a:defRPr sz="1477">
                <a:latin typeface="+mj-lt"/>
              </a:defRPr>
            </a:lvl4pPr>
            <a:lvl5pPr marL="1416057" indent="0">
              <a:buNone/>
              <a:defRPr sz="1477">
                <a:latin typeface="+mj-lt"/>
              </a:defRPr>
            </a:lvl5pPr>
          </a:lstStyle>
          <a:p>
            <a:pPr lvl="0"/>
            <a:r>
              <a:rPr lang="nb-NO" dirty="0"/>
              <a:t>Klikk for å redigere temaoverskrift</a:t>
            </a:r>
          </a:p>
        </p:txBody>
      </p:sp>
      <p:sp>
        <p:nvSpPr>
          <p:cNvPr id="4" name="Tittel 3"/>
          <p:cNvSpPr>
            <a:spLocks noGrp="1"/>
          </p:cNvSpPr>
          <p:nvPr>
            <p:ph type="title"/>
          </p:nvPr>
        </p:nvSpPr>
        <p:spPr/>
        <p:txBody>
          <a:bodyPr/>
          <a:lstStyle/>
          <a:p>
            <a:r>
              <a:rPr lang="nb-NO"/>
              <a:t>Klikk for å redigere tittelstil</a:t>
            </a:r>
            <a:endParaRPr lang="nb-NO" dirty="0"/>
          </a:p>
        </p:txBody>
      </p:sp>
      <p:cxnSp>
        <p:nvCxnSpPr>
          <p:cNvPr id="5" name="Rett linje 4"/>
          <p:cNvCxnSpPr/>
          <p:nvPr userDrawn="1"/>
        </p:nvCxnSpPr>
        <p:spPr>
          <a:xfrm flipH="1">
            <a:off x="443750" y="1221063"/>
            <a:ext cx="8260494" cy="0"/>
          </a:xfrm>
          <a:prstGeom prst="line">
            <a:avLst/>
          </a:prstGeom>
          <a:ln w="3175" cmpd="sng">
            <a:solidFill>
              <a:schemeClr val="accent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85949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6_Bare tittel">
    <p:spTree>
      <p:nvGrpSpPr>
        <p:cNvPr id="1" name=""/>
        <p:cNvGrpSpPr/>
        <p:nvPr/>
      </p:nvGrpSpPr>
      <p:grpSpPr>
        <a:xfrm>
          <a:off x="0" y="0"/>
          <a:ext cx="0" cy="0"/>
          <a:chOff x="0" y="0"/>
          <a:chExt cx="0" cy="0"/>
        </a:xfrm>
      </p:grpSpPr>
      <p:sp>
        <p:nvSpPr>
          <p:cNvPr id="13" name="Plassholder for tekst 12"/>
          <p:cNvSpPr>
            <a:spLocks noGrp="1"/>
          </p:cNvSpPr>
          <p:nvPr>
            <p:ph type="body" sz="quarter" idx="27" hasCustomPrompt="1"/>
          </p:nvPr>
        </p:nvSpPr>
        <p:spPr>
          <a:xfrm>
            <a:off x="444156" y="339571"/>
            <a:ext cx="2456771" cy="868137"/>
          </a:xfrm>
          <a:prstGeom prst="rect">
            <a:avLst/>
          </a:prstGeom>
        </p:spPr>
        <p:txBody>
          <a:bodyPr lIns="0" tIns="0" rIns="0" bIns="0">
            <a:noAutofit/>
          </a:bodyPr>
          <a:lstStyle>
            <a:lvl1pPr marL="6721" indent="-6721">
              <a:spcBef>
                <a:spcPts val="0"/>
              </a:spcBef>
              <a:buNone/>
              <a:defRPr sz="2031">
                <a:latin typeface="+mj-lt"/>
              </a:defRPr>
            </a:lvl1pPr>
            <a:lvl2pPr marL="451562" indent="0">
              <a:buNone/>
              <a:defRPr sz="1355">
                <a:latin typeface="+mj-lt"/>
              </a:defRPr>
            </a:lvl2pPr>
            <a:lvl3pPr marL="682719" indent="0">
              <a:buNone/>
              <a:defRPr sz="1355">
                <a:latin typeface="+mj-lt"/>
              </a:defRPr>
            </a:lvl3pPr>
            <a:lvl4pPr marL="981073" indent="0">
              <a:buNone/>
              <a:defRPr sz="1355">
                <a:latin typeface="+mj-lt"/>
              </a:defRPr>
            </a:lvl4pPr>
            <a:lvl5pPr marL="1298241" indent="0">
              <a:buNone/>
              <a:defRPr sz="1355">
                <a:latin typeface="+mj-lt"/>
              </a:defRPr>
            </a:lvl5pPr>
          </a:lstStyle>
          <a:p>
            <a:pPr lvl="0"/>
            <a:r>
              <a:rPr lang="nb-NO" dirty="0"/>
              <a:t>Klikk for å redigere temaoverskrift</a:t>
            </a:r>
          </a:p>
        </p:txBody>
      </p:sp>
      <p:sp>
        <p:nvSpPr>
          <p:cNvPr id="4" name="Tittel 3"/>
          <p:cNvSpPr>
            <a:spLocks noGrp="1"/>
          </p:cNvSpPr>
          <p:nvPr>
            <p:ph type="title"/>
          </p:nvPr>
        </p:nvSpPr>
        <p:spPr/>
        <p:txBody>
          <a:bodyPr/>
          <a:lstStyle>
            <a:lvl1pPr>
              <a:defRPr sz="2709"/>
            </a:lvl1pPr>
          </a:lstStyle>
          <a:p>
            <a:r>
              <a:rPr lang="nb-NO" dirty="0" err="1"/>
              <a:t>Click</a:t>
            </a:r>
            <a:r>
              <a:rPr lang="nb-NO" dirty="0"/>
              <a:t> to </a:t>
            </a:r>
            <a:r>
              <a:rPr lang="nb-NO" dirty="0" err="1"/>
              <a:t>edit</a:t>
            </a:r>
            <a:r>
              <a:rPr lang="nb-NO" dirty="0"/>
              <a:t> Master </a:t>
            </a:r>
            <a:r>
              <a:rPr lang="nb-NO" dirty="0" err="1"/>
              <a:t>title</a:t>
            </a:r>
            <a:r>
              <a:rPr lang="nb-NO" dirty="0"/>
              <a:t> style</a:t>
            </a:r>
          </a:p>
        </p:txBody>
      </p:sp>
    </p:spTree>
    <p:extLst>
      <p:ext uri="{BB962C8B-B14F-4D97-AF65-F5344CB8AC3E}">
        <p14:creationId xmlns:p14="http://schemas.microsoft.com/office/powerpoint/2010/main" val="17041741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7_Bare tittel">
    <p:spTree>
      <p:nvGrpSpPr>
        <p:cNvPr id="1" name=""/>
        <p:cNvGrpSpPr/>
        <p:nvPr/>
      </p:nvGrpSpPr>
      <p:grpSpPr>
        <a:xfrm>
          <a:off x="0" y="0"/>
          <a:ext cx="0" cy="0"/>
          <a:chOff x="0" y="0"/>
          <a:chExt cx="0" cy="0"/>
        </a:xfrm>
      </p:grpSpPr>
      <p:sp>
        <p:nvSpPr>
          <p:cNvPr id="13" name="Plassholder for tekst 12"/>
          <p:cNvSpPr>
            <a:spLocks noGrp="1"/>
          </p:cNvSpPr>
          <p:nvPr>
            <p:ph type="body" sz="quarter" idx="27" hasCustomPrompt="1"/>
          </p:nvPr>
        </p:nvSpPr>
        <p:spPr>
          <a:xfrm>
            <a:off x="444156" y="339571"/>
            <a:ext cx="2456771" cy="868137"/>
          </a:xfrm>
          <a:prstGeom prst="rect">
            <a:avLst/>
          </a:prstGeom>
        </p:spPr>
        <p:txBody>
          <a:bodyPr lIns="0" tIns="0" rIns="0" bIns="0">
            <a:noAutofit/>
          </a:bodyPr>
          <a:lstStyle>
            <a:lvl1pPr marL="6721" indent="-6721">
              <a:spcBef>
                <a:spcPts val="0"/>
              </a:spcBef>
              <a:buNone/>
              <a:defRPr sz="2031">
                <a:latin typeface="+mj-lt"/>
              </a:defRPr>
            </a:lvl1pPr>
            <a:lvl2pPr marL="451562" indent="0">
              <a:buNone/>
              <a:defRPr sz="1355">
                <a:latin typeface="+mj-lt"/>
              </a:defRPr>
            </a:lvl2pPr>
            <a:lvl3pPr marL="682719" indent="0">
              <a:buNone/>
              <a:defRPr sz="1355">
                <a:latin typeface="+mj-lt"/>
              </a:defRPr>
            </a:lvl3pPr>
            <a:lvl4pPr marL="981073" indent="0">
              <a:buNone/>
              <a:defRPr sz="1355">
                <a:latin typeface="+mj-lt"/>
              </a:defRPr>
            </a:lvl4pPr>
            <a:lvl5pPr marL="1298241" indent="0">
              <a:buNone/>
              <a:defRPr sz="1355">
                <a:latin typeface="+mj-lt"/>
              </a:defRPr>
            </a:lvl5pPr>
          </a:lstStyle>
          <a:p>
            <a:pPr lvl="0"/>
            <a:r>
              <a:rPr lang="nb-NO" dirty="0"/>
              <a:t>Klikk for å redigere temaoverskrift</a:t>
            </a:r>
          </a:p>
        </p:txBody>
      </p:sp>
      <p:sp>
        <p:nvSpPr>
          <p:cNvPr id="4" name="Tittel 3"/>
          <p:cNvSpPr>
            <a:spLocks noGrp="1"/>
          </p:cNvSpPr>
          <p:nvPr>
            <p:ph type="title"/>
          </p:nvPr>
        </p:nvSpPr>
        <p:spPr/>
        <p:txBody>
          <a:bodyPr/>
          <a:lstStyle>
            <a:lvl1pPr>
              <a:defRPr sz="2709"/>
            </a:lvl1pPr>
          </a:lstStyle>
          <a:p>
            <a:r>
              <a:rPr lang="nb-NO" dirty="0" err="1"/>
              <a:t>Click</a:t>
            </a:r>
            <a:r>
              <a:rPr lang="nb-NO" dirty="0"/>
              <a:t> to </a:t>
            </a:r>
            <a:r>
              <a:rPr lang="nb-NO" dirty="0" err="1"/>
              <a:t>edit</a:t>
            </a:r>
            <a:r>
              <a:rPr lang="nb-NO" dirty="0"/>
              <a:t> Master </a:t>
            </a:r>
            <a:r>
              <a:rPr lang="nb-NO" dirty="0" err="1"/>
              <a:t>title</a:t>
            </a:r>
            <a:r>
              <a:rPr lang="nb-NO" dirty="0"/>
              <a:t> style</a:t>
            </a:r>
          </a:p>
        </p:txBody>
      </p:sp>
    </p:spTree>
    <p:extLst>
      <p:ext uri="{BB962C8B-B14F-4D97-AF65-F5344CB8AC3E}">
        <p14:creationId xmlns:p14="http://schemas.microsoft.com/office/powerpoint/2010/main" val="27126621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Tomt oppsett">
    <p:spTree>
      <p:nvGrpSpPr>
        <p:cNvPr id="1" name=""/>
        <p:cNvGrpSpPr/>
        <p:nvPr/>
      </p:nvGrpSpPr>
      <p:grpSpPr>
        <a:xfrm>
          <a:off x="0" y="0"/>
          <a:ext cx="0" cy="0"/>
          <a:chOff x="0" y="0"/>
          <a:chExt cx="0" cy="0"/>
        </a:xfrm>
      </p:grpSpPr>
      <p:sp>
        <p:nvSpPr>
          <p:cNvPr id="3" name="Rektangel 2"/>
          <p:cNvSpPr/>
          <p:nvPr userDrawn="1"/>
        </p:nvSpPr>
        <p:spPr>
          <a:xfrm>
            <a:off x="444155" y="1089025"/>
            <a:ext cx="8260089" cy="146050"/>
          </a:xfrm>
          <a:prstGeom prst="rect">
            <a:avLst/>
          </a:prstGeom>
          <a:solidFill>
            <a:schemeClr val="bg2"/>
          </a:solidFill>
          <a:ln w="3175">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4433" tIns="42217" rIns="84433" bIns="42217" numCol="1" spcCol="0" rtlCol="0" fromWordArt="0" anchor="t" anchorCtr="0" forceAA="0" compatLnSpc="1">
            <a:prstTxWarp prst="textNoShape">
              <a:avLst/>
            </a:prstTxWarp>
            <a:noAutofit/>
          </a:bodyPr>
          <a:lstStyle/>
          <a:p>
            <a:pPr algn="ctr"/>
            <a:endParaRPr lang="nb-NO" sz="923" dirty="0" err="1">
              <a:solidFill>
                <a:prstClr val="black"/>
              </a:solidFill>
              <a:cs typeface="Arial" pitchFamily="34" charset="0"/>
            </a:endParaRPr>
          </a:p>
        </p:txBody>
      </p:sp>
    </p:spTree>
    <p:extLst>
      <p:ext uri="{BB962C8B-B14F-4D97-AF65-F5344CB8AC3E}">
        <p14:creationId xmlns:p14="http://schemas.microsoft.com/office/powerpoint/2010/main" val="169546128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8_Bare tittel">
    <p:spTree>
      <p:nvGrpSpPr>
        <p:cNvPr id="1" name=""/>
        <p:cNvGrpSpPr/>
        <p:nvPr/>
      </p:nvGrpSpPr>
      <p:grpSpPr>
        <a:xfrm>
          <a:off x="0" y="0"/>
          <a:ext cx="0" cy="0"/>
          <a:chOff x="0" y="0"/>
          <a:chExt cx="0" cy="0"/>
        </a:xfrm>
      </p:grpSpPr>
      <p:sp>
        <p:nvSpPr>
          <p:cNvPr id="13" name="Plassholder for tekst 12"/>
          <p:cNvSpPr>
            <a:spLocks noGrp="1"/>
          </p:cNvSpPr>
          <p:nvPr>
            <p:ph type="body" sz="quarter" idx="27" hasCustomPrompt="1"/>
          </p:nvPr>
        </p:nvSpPr>
        <p:spPr>
          <a:xfrm>
            <a:off x="444160" y="339582"/>
            <a:ext cx="2456771" cy="868137"/>
          </a:xfrm>
        </p:spPr>
        <p:txBody>
          <a:bodyPr lIns="0" tIns="0" rIns="0" bIns="0">
            <a:noAutofit/>
          </a:bodyPr>
          <a:lstStyle>
            <a:lvl1pPr marL="7330" indent="-7330">
              <a:spcBef>
                <a:spcPts val="0"/>
              </a:spcBef>
              <a:buNone/>
              <a:defRPr sz="1847">
                <a:latin typeface="+mj-lt"/>
              </a:defRPr>
            </a:lvl1pPr>
            <a:lvl2pPr marL="492542" indent="0">
              <a:buNone/>
              <a:defRPr sz="1477">
                <a:latin typeface="+mj-lt"/>
              </a:defRPr>
            </a:lvl2pPr>
            <a:lvl3pPr marL="744676" indent="0">
              <a:buNone/>
              <a:defRPr sz="1477">
                <a:latin typeface="+mj-lt"/>
              </a:defRPr>
            </a:lvl3pPr>
            <a:lvl4pPr marL="1070105" indent="0">
              <a:buNone/>
              <a:defRPr sz="1477">
                <a:latin typeface="+mj-lt"/>
              </a:defRPr>
            </a:lvl4pPr>
            <a:lvl5pPr marL="1416057" indent="0">
              <a:buNone/>
              <a:defRPr sz="1477">
                <a:latin typeface="+mj-lt"/>
              </a:defRPr>
            </a:lvl5pPr>
          </a:lstStyle>
          <a:p>
            <a:pPr lvl="0"/>
            <a:r>
              <a:rPr lang="nb-NO" dirty="0"/>
              <a:t>Klikk for å redigere temaoverskrift</a:t>
            </a:r>
          </a:p>
        </p:txBody>
      </p:sp>
      <p:sp>
        <p:nvSpPr>
          <p:cNvPr id="4" name="Tittel 3"/>
          <p:cNvSpPr>
            <a:spLocks noGrp="1"/>
          </p:cNvSpPr>
          <p:nvPr>
            <p:ph type="title"/>
          </p:nvPr>
        </p:nvSpPr>
        <p:spPr/>
        <p:txBody>
          <a:bodyPr/>
          <a:lstStyle/>
          <a:p>
            <a:r>
              <a:rPr lang="nb-NO"/>
              <a:t>Klikk for å redigere tittelstil</a:t>
            </a:r>
            <a:endParaRPr lang="nb-NO" dirty="0"/>
          </a:p>
        </p:txBody>
      </p:sp>
      <p:cxnSp>
        <p:nvCxnSpPr>
          <p:cNvPr id="5" name="Rett linje 4"/>
          <p:cNvCxnSpPr/>
          <p:nvPr userDrawn="1"/>
        </p:nvCxnSpPr>
        <p:spPr>
          <a:xfrm flipH="1">
            <a:off x="443750" y="1221063"/>
            <a:ext cx="8260494" cy="0"/>
          </a:xfrm>
          <a:prstGeom prst="line">
            <a:avLst/>
          </a:prstGeom>
          <a:ln w="3175" cmpd="sng">
            <a:solidFill>
              <a:schemeClr val="accent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4166526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Bilde og innhold">
    <p:spTree>
      <p:nvGrpSpPr>
        <p:cNvPr id="1" name=""/>
        <p:cNvGrpSpPr/>
        <p:nvPr/>
      </p:nvGrpSpPr>
      <p:grpSpPr>
        <a:xfrm>
          <a:off x="0" y="0"/>
          <a:ext cx="0" cy="0"/>
          <a:chOff x="0" y="0"/>
          <a:chExt cx="0" cy="0"/>
        </a:xfrm>
      </p:grpSpPr>
      <p:sp>
        <p:nvSpPr>
          <p:cNvPr id="11" name="Plassholder for tekst 10"/>
          <p:cNvSpPr>
            <a:spLocks noGrp="1"/>
          </p:cNvSpPr>
          <p:nvPr>
            <p:ph type="body" sz="quarter" idx="26"/>
          </p:nvPr>
        </p:nvSpPr>
        <p:spPr>
          <a:xfrm>
            <a:off x="3343614" y="1398091"/>
            <a:ext cx="5352286" cy="5120184"/>
          </a:xfrm>
        </p:spPr>
        <p:txBody>
          <a:bodyPr lIns="0" tIns="0" rIns="0" bIns="0">
            <a:noAutofit/>
          </a:bodyPr>
          <a:lstStyle>
            <a:lvl1pPr marL="174442" indent="-174442">
              <a:defRPr sz="1477"/>
            </a:lvl1pPr>
            <a:lvl2pPr marL="492542" indent="-167112">
              <a:defRPr sz="1477"/>
            </a:lvl2pPr>
            <a:lvl3pPr marL="826766" indent="-161249">
              <a:defRPr sz="1477"/>
            </a:lvl3pPr>
            <a:lvl4pPr marL="1163923" indent="-165647">
              <a:defRPr sz="1477"/>
            </a:lvl4pPr>
            <a:lvl5pPr marL="1486420" indent="-165647">
              <a:defRPr sz="1477"/>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3" name="Tittel 2"/>
          <p:cNvSpPr>
            <a:spLocks noGrp="1"/>
          </p:cNvSpPr>
          <p:nvPr>
            <p:ph type="title"/>
          </p:nvPr>
        </p:nvSpPr>
        <p:spPr/>
        <p:txBody>
          <a:bodyPr/>
          <a:lstStyle/>
          <a:p>
            <a:r>
              <a:rPr lang="nb-NO"/>
              <a:t>Klikk for å redigere tittelstil</a:t>
            </a:r>
            <a:endParaRPr lang="nb-NO" dirty="0"/>
          </a:p>
        </p:txBody>
      </p:sp>
      <p:sp>
        <p:nvSpPr>
          <p:cNvPr id="5" name="Plassholder for tekst 12"/>
          <p:cNvSpPr>
            <a:spLocks noGrp="1"/>
          </p:cNvSpPr>
          <p:nvPr>
            <p:ph type="body" sz="quarter" idx="27" hasCustomPrompt="1"/>
          </p:nvPr>
        </p:nvSpPr>
        <p:spPr>
          <a:xfrm>
            <a:off x="444155" y="339570"/>
            <a:ext cx="2456771" cy="868137"/>
          </a:xfrm>
        </p:spPr>
        <p:txBody>
          <a:bodyPr lIns="0" tIns="0" rIns="0" bIns="0">
            <a:noAutofit/>
          </a:bodyPr>
          <a:lstStyle>
            <a:lvl1pPr marL="7330" indent="-7330">
              <a:spcBef>
                <a:spcPts val="0"/>
              </a:spcBef>
              <a:buNone/>
              <a:defRPr sz="1847">
                <a:latin typeface="+mj-lt"/>
              </a:defRPr>
            </a:lvl1pPr>
            <a:lvl2pPr marL="492542" indent="0">
              <a:buNone/>
              <a:defRPr sz="1477">
                <a:latin typeface="+mj-lt"/>
              </a:defRPr>
            </a:lvl2pPr>
            <a:lvl3pPr marL="744676" indent="0">
              <a:buNone/>
              <a:defRPr sz="1477">
                <a:latin typeface="+mj-lt"/>
              </a:defRPr>
            </a:lvl3pPr>
            <a:lvl4pPr marL="1070105" indent="0">
              <a:buNone/>
              <a:defRPr sz="1477">
                <a:latin typeface="+mj-lt"/>
              </a:defRPr>
            </a:lvl4pPr>
            <a:lvl5pPr marL="1416057" indent="0">
              <a:buNone/>
              <a:defRPr sz="1477">
                <a:latin typeface="+mj-lt"/>
              </a:defRPr>
            </a:lvl5pPr>
          </a:lstStyle>
          <a:p>
            <a:pPr lvl="0"/>
            <a:r>
              <a:rPr lang="nb-NO" dirty="0"/>
              <a:t>Klikk for å redigere temaoverskrift</a:t>
            </a:r>
          </a:p>
        </p:txBody>
      </p:sp>
    </p:spTree>
    <p:extLst>
      <p:ext uri="{BB962C8B-B14F-4D97-AF65-F5344CB8AC3E}">
        <p14:creationId xmlns:p14="http://schemas.microsoft.com/office/powerpoint/2010/main" val="9968619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9_Bare tittel">
    <p:spTree>
      <p:nvGrpSpPr>
        <p:cNvPr id="1" name=""/>
        <p:cNvGrpSpPr/>
        <p:nvPr/>
      </p:nvGrpSpPr>
      <p:grpSpPr>
        <a:xfrm>
          <a:off x="0" y="0"/>
          <a:ext cx="0" cy="0"/>
          <a:chOff x="0" y="0"/>
          <a:chExt cx="0" cy="0"/>
        </a:xfrm>
      </p:grpSpPr>
      <p:sp>
        <p:nvSpPr>
          <p:cNvPr id="4" name="Tittel 3"/>
          <p:cNvSpPr>
            <a:spLocks noGrp="1"/>
          </p:cNvSpPr>
          <p:nvPr>
            <p:ph type="title"/>
          </p:nvPr>
        </p:nvSpPr>
        <p:spPr/>
        <p:txBody>
          <a:bodyPr/>
          <a:lstStyle/>
          <a:p>
            <a:r>
              <a:rPr lang="nb-NO"/>
              <a:t>Klikk for å redigere tittelstil</a:t>
            </a:r>
            <a:endParaRPr lang="nb-NO" dirty="0"/>
          </a:p>
        </p:txBody>
      </p:sp>
    </p:spTree>
    <p:extLst>
      <p:ext uri="{BB962C8B-B14F-4D97-AF65-F5344CB8AC3E}">
        <p14:creationId xmlns:p14="http://schemas.microsoft.com/office/powerpoint/2010/main" val="124219326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6_Bare tittel">
    <p:spTree>
      <p:nvGrpSpPr>
        <p:cNvPr id="1" name=""/>
        <p:cNvGrpSpPr/>
        <p:nvPr/>
      </p:nvGrpSpPr>
      <p:grpSpPr>
        <a:xfrm>
          <a:off x="0" y="0"/>
          <a:ext cx="0" cy="0"/>
          <a:chOff x="0" y="0"/>
          <a:chExt cx="0" cy="0"/>
        </a:xfrm>
      </p:grpSpPr>
      <p:sp>
        <p:nvSpPr>
          <p:cNvPr id="13" name="Plassholder for tekst 12"/>
          <p:cNvSpPr>
            <a:spLocks noGrp="1"/>
          </p:cNvSpPr>
          <p:nvPr>
            <p:ph type="body" sz="quarter" idx="27" hasCustomPrompt="1"/>
          </p:nvPr>
        </p:nvSpPr>
        <p:spPr>
          <a:xfrm>
            <a:off x="444161" y="339582"/>
            <a:ext cx="2456771" cy="868137"/>
          </a:xfrm>
        </p:spPr>
        <p:txBody>
          <a:bodyPr lIns="0" tIns="0" rIns="0" bIns="0">
            <a:noAutofit/>
          </a:bodyPr>
          <a:lstStyle>
            <a:lvl1pPr marL="7330" indent="-7330">
              <a:spcBef>
                <a:spcPts val="0"/>
              </a:spcBef>
              <a:buNone/>
              <a:defRPr sz="1847">
                <a:latin typeface="+mj-lt"/>
              </a:defRPr>
            </a:lvl1pPr>
            <a:lvl2pPr marL="492542" indent="0">
              <a:buNone/>
              <a:defRPr sz="1477">
                <a:latin typeface="+mj-lt"/>
              </a:defRPr>
            </a:lvl2pPr>
            <a:lvl3pPr marL="744676" indent="0">
              <a:buNone/>
              <a:defRPr sz="1477">
                <a:latin typeface="+mj-lt"/>
              </a:defRPr>
            </a:lvl3pPr>
            <a:lvl4pPr marL="1070105" indent="0">
              <a:buNone/>
              <a:defRPr sz="1477">
                <a:latin typeface="+mj-lt"/>
              </a:defRPr>
            </a:lvl4pPr>
            <a:lvl5pPr marL="1416057" indent="0">
              <a:buNone/>
              <a:defRPr sz="1477">
                <a:latin typeface="+mj-lt"/>
              </a:defRPr>
            </a:lvl5pPr>
          </a:lstStyle>
          <a:p>
            <a:pPr lvl="0"/>
            <a:r>
              <a:rPr lang="nb-NO" dirty="0"/>
              <a:t>Klikk for å redigere temaoverskrift</a:t>
            </a:r>
          </a:p>
        </p:txBody>
      </p:sp>
      <p:sp>
        <p:nvSpPr>
          <p:cNvPr id="4" name="Tittel 3"/>
          <p:cNvSpPr>
            <a:spLocks noGrp="1"/>
          </p:cNvSpPr>
          <p:nvPr>
            <p:ph type="title"/>
          </p:nvPr>
        </p:nvSpPr>
        <p:spPr/>
        <p:txBody>
          <a:bodyPr/>
          <a:lstStyle/>
          <a:p>
            <a:r>
              <a:rPr lang="nb-NO"/>
              <a:t>Klikk for å redigere tittelstil</a:t>
            </a:r>
            <a:endParaRPr lang="nb-NO" dirty="0"/>
          </a:p>
        </p:txBody>
      </p:sp>
    </p:spTree>
    <p:extLst>
      <p:ext uri="{BB962C8B-B14F-4D97-AF65-F5344CB8AC3E}">
        <p14:creationId xmlns:p14="http://schemas.microsoft.com/office/powerpoint/2010/main" val="2293768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tel og innhold">
    <p:spTree>
      <p:nvGrpSpPr>
        <p:cNvPr id="1" name=""/>
        <p:cNvGrpSpPr/>
        <p:nvPr/>
      </p:nvGrpSpPr>
      <p:grpSpPr>
        <a:xfrm>
          <a:off x="0" y="0"/>
          <a:ext cx="0" cy="0"/>
          <a:chOff x="0" y="0"/>
          <a:chExt cx="0" cy="0"/>
        </a:xfrm>
      </p:grpSpPr>
      <p:sp>
        <p:nvSpPr>
          <p:cNvPr id="11" name="Plassholder for tekst 10"/>
          <p:cNvSpPr>
            <a:spLocks noGrp="1"/>
          </p:cNvSpPr>
          <p:nvPr>
            <p:ph type="body" sz="quarter" idx="26"/>
          </p:nvPr>
        </p:nvSpPr>
        <p:spPr>
          <a:xfrm>
            <a:off x="444155" y="1398092"/>
            <a:ext cx="8251745" cy="5032723"/>
          </a:xfrm>
        </p:spPr>
        <p:txBody>
          <a:bodyPr lIns="0" tIns="0" rIns="0" bIns="0">
            <a:noAutofit/>
          </a:bodyPr>
          <a:lstStyle>
            <a:lvl1pPr marL="174442" indent="-174442">
              <a:defRPr sz="1477"/>
            </a:lvl1pPr>
            <a:lvl2pPr marL="492542" indent="-167112">
              <a:defRPr sz="1477"/>
            </a:lvl2pPr>
            <a:lvl3pPr marL="826766" indent="-161249">
              <a:defRPr sz="1477"/>
            </a:lvl3pPr>
            <a:lvl4pPr marL="1163923" indent="-165647">
              <a:defRPr sz="1477"/>
            </a:lvl4pPr>
            <a:lvl5pPr marL="1486420" indent="-165647">
              <a:defRPr sz="1477"/>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3" name="Tittel 2"/>
          <p:cNvSpPr>
            <a:spLocks noGrp="1"/>
          </p:cNvSpPr>
          <p:nvPr>
            <p:ph type="title"/>
          </p:nvPr>
        </p:nvSpPr>
        <p:spPr/>
        <p:txBody>
          <a:bodyPr/>
          <a:lstStyle/>
          <a:p>
            <a:r>
              <a:rPr lang="nb-NO"/>
              <a:t>Klikk for å redigere tittelstil</a:t>
            </a:r>
            <a:endParaRPr lang="nb-NO" dirty="0"/>
          </a:p>
        </p:txBody>
      </p:sp>
      <p:sp>
        <p:nvSpPr>
          <p:cNvPr id="5" name="Plassholder for tekst 12"/>
          <p:cNvSpPr>
            <a:spLocks noGrp="1"/>
          </p:cNvSpPr>
          <p:nvPr>
            <p:ph type="body" sz="quarter" idx="27" hasCustomPrompt="1"/>
          </p:nvPr>
        </p:nvSpPr>
        <p:spPr>
          <a:xfrm>
            <a:off x="444155" y="339570"/>
            <a:ext cx="2456771" cy="868137"/>
          </a:xfrm>
        </p:spPr>
        <p:txBody>
          <a:bodyPr lIns="0" tIns="0" rIns="0" bIns="0">
            <a:noAutofit/>
          </a:bodyPr>
          <a:lstStyle>
            <a:lvl1pPr marL="7330" indent="-7330">
              <a:spcBef>
                <a:spcPts val="0"/>
              </a:spcBef>
              <a:buNone/>
              <a:defRPr sz="1847">
                <a:latin typeface="+mj-lt"/>
              </a:defRPr>
            </a:lvl1pPr>
            <a:lvl2pPr marL="492542" indent="0">
              <a:buNone/>
              <a:defRPr sz="1477">
                <a:latin typeface="+mj-lt"/>
              </a:defRPr>
            </a:lvl2pPr>
            <a:lvl3pPr marL="744676" indent="0">
              <a:buNone/>
              <a:defRPr sz="1477">
                <a:latin typeface="+mj-lt"/>
              </a:defRPr>
            </a:lvl3pPr>
            <a:lvl4pPr marL="1070105" indent="0">
              <a:buNone/>
              <a:defRPr sz="1477">
                <a:latin typeface="+mj-lt"/>
              </a:defRPr>
            </a:lvl4pPr>
            <a:lvl5pPr marL="1416057" indent="0">
              <a:buNone/>
              <a:defRPr sz="1477">
                <a:latin typeface="+mj-lt"/>
              </a:defRPr>
            </a:lvl5pPr>
          </a:lstStyle>
          <a:p>
            <a:pPr lvl="0"/>
            <a:r>
              <a:rPr lang="nb-NO" dirty="0"/>
              <a:t>Klikk for å redigere temaoverskrift</a:t>
            </a:r>
          </a:p>
        </p:txBody>
      </p:sp>
    </p:spTree>
    <p:extLst>
      <p:ext uri="{BB962C8B-B14F-4D97-AF65-F5344CB8AC3E}">
        <p14:creationId xmlns:p14="http://schemas.microsoft.com/office/powerpoint/2010/main" val="335853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are tittel">
    <p:spTree>
      <p:nvGrpSpPr>
        <p:cNvPr id="1" name=""/>
        <p:cNvGrpSpPr/>
        <p:nvPr/>
      </p:nvGrpSpPr>
      <p:grpSpPr>
        <a:xfrm>
          <a:off x="0" y="0"/>
          <a:ext cx="0" cy="0"/>
          <a:chOff x="0" y="0"/>
          <a:chExt cx="0" cy="0"/>
        </a:xfrm>
      </p:grpSpPr>
      <p:sp>
        <p:nvSpPr>
          <p:cNvPr id="13" name="Plassholder for tekst 12"/>
          <p:cNvSpPr>
            <a:spLocks noGrp="1"/>
          </p:cNvSpPr>
          <p:nvPr>
            <p:ph type="body" sz="quarter" idx="27" hasCustomPrompt="1"/>
          </p:nvPr>
        </p:nvSpPr>
        <p:spPr>
          <a:xfrm>
            <a:off x="444155" y="339570"/>
            <a:ext cx="2456771" cy="868137"/>
          </a:xfrm>
        </p:spPr>
        <p:txBody>
          <a:bodyPr lIns="0" tIns="0" rIns="0" bIns="0">
            <a:noAutofit/>
          </a:bodyPr>
          <a:lstStyle>
            <a:lvl1pPr marL="7330" indent="-7330">
              <a:spcBef>
                <a:spcPts val="0"/>
              </a:spcBef>
              <a:buNone/>
              <a:defRPr sz="1847">
                <a:latin typeface="+mj-lt"/>
              </a:defRPr>
            </a:lvl1pPr>
            <a:lvl2pPr marL="492542" indent="0">
              <a:buNone/>
              <a:defRPr sz="1477">
                <a:latin typeface="+mj-lt"/>
              </a:defRPr>
            </a:lvl2pPr>
            <a:lvl3pPr marL="744676" indent="0">
              <a:buNone/>
              <a:defRPr sz="1477">
                <a:latin typeface="+mj-lt"/>
              </a:defRPr>
            </a:lvl3pPr>
            <a:lvl4pPr marL="1070105" indent="0">
              <a:buNone/>
              <a:defRPr sz="1477">
                <a:latin typeface="+mj-lt"/>
              </a:defRPr>
            </a:lvl4pPr>
            <a:lvl5pPr marL="1416057" indent="0">
              <a:buNone/>
              <a:defRPr sz="1477">
                <a:latin typeface="+mj-lt"/>
              </a:defRPr>
            </a:lvl5pPr>
          </a:lstStyle>
          <a:p>
            <a:pPr lvl="0"/>
            <a:r>
              <a:rPr lang="nb-NO" dirty="0"/>
              <a:t>Klikk for å redigere temaoverskrift</a:t>
            </a:r>
          </a:p>
        </p:txBody>
      </p:sp>
      <p:sp>
        <p:nvSpPr>
          <p:cNvPr id="4" name="Tittel 3"/>
          <p:cNvSpPr>
            <a:spLocks noGrp="1"/>
          </p:cNvSpPr>
          <p:nvPr>
            <p:ph type="title"/>
          </p:nvPr>
        </p:nvSpPr>
        <p:spPr/>
        <p:txBody>
          <a:bodyPr/>
          <a:lstStyle/>
          <a:p>
            <a:r>
              <a:rPr lang="nb-NO"/>
              <a:t>Klikk for å redigere tittelstil</a:t>
            </a:r>
            <a:endParaRPr lang="nb-NO" dirty="0"/>
          </a:p>
        </p:txBody>
      </p:sp>
    </p:spTree>
    <p:extLst>
      <p:ext uri="{BB962C8B-B14F-4D97-AF65-F5344CB8AC3E}">
        <p14:creationId xmlns:p14="http://schemas.microsoft.com/office/powerpoint/2010/main" val="3278492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Storspalte">
    <p:spTree>
      <p:nvGrpSpPr>
        <p:cNvPr id="1" name=""/>
        <p:cNvGrpSpPr/>
        <p:nvPr/>
      </p:nvGrpSpPr>
      <p:grpSpPr>
        <a:xfrm>
          <a:off x="0" y="0"/>
          <a:ext cx="0" cy="0"/>
          <a:chOff x="0" y="0"/>
          <a:chExt cx="0" cy="0"/>
        </a:xfrm>
      </p:grpSpPr>
      <p:sp>
        <p:nvSpPr>
          <p:cNvPr id="11" name="Plassholder for tekst 10"/>
          <p:cNvSpPr>
            <a:spLocks noGrp="1"/>
          </p:cNvSpPr>
          <p:nvPr>
            <p:ph type="body" sz="quarter" idx="26"/>
          </p:nvPr>
        </p:nvSpPr>
        <p:spPr>
          <a:xfrm>
            <a:off x="3343614" y="1398092"/>
            <a:ext cx="5371335" cy="5032723"/>
          </a:xfrm>
        </p:spPr>
        <p:txBody>
          <a:bodyPr lIns="0" tIns="0" rIns="0" bIns="0">
            <a:noAutofit/>
          </a:bodyPr>
          <a:lstStyle>
            <a:lvl1pPr marL="174442" indent="-174442">
              <a:defRPr/>
            </a:lvl1pPr>
            <a:lvl2pPr marL="492542" indent="-167112">
              <a:defRPr/>
            </a:lvl2pPr>
            <a:lvl3pPr marL="826766" indent="-161249">
              <a:defRPr/>
            </a:lvl3pPr>
            <a:lvl4pPr marL="1163923" indent="-165647">
              <a:defRPr/>
            </a:lvl4pPr>
            <a:lvl5pPr marL="1486420" indent="-165647">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3" name="Tittel 2"/>
          <p:cNvSpPr>
            <a:spLocks noGrp="1"/>
          </p:cNvSpPr>
          <p:nvPr>
            <p:ph type="title"/>
          </p:nvPr>
        </p:nvSpPr>
        <p:spPr/>
        <p:txBody>
          <a:bodyPr/>
          <a:lstStyle/>
          <a:p>
            <a:r>
              <a:rPr lang="nb-NO"/>
              <a:t>Klikk for å redigere tittelstil</a:t>
            </a:r>
          </a:p>
        </p:txBody>
      </p:sp>
      <p:sp>
        <p:nvSpPr>
          <p:cNvPr id="12" name="Plassholder for tekst 12"/>
          <p:cNvSpPr>
            <a:spLocks noGrp="1"/>
          </p:cNvSpPr>
          <p:nvPr>
            <p:ph type="body" sz="quarter" idx="27" hasCustomPrompt="1"/>
          </p:nvPr>
        </p:nvSpPr>
        <p:spPr>
          <a:xfrm>
            <a:off x="1083428" y="339570"/>
            <a:ext cx="1817498" cy="741808"/>
          </a:xfrm>
        </p:spPr>
        <p:txBody>
          <a:bodyPr lIns="0" tIns="0" rIns="0" bIns="0">
            <a:noAutofit/>
          </a:bodyPr>
          <a:lstStyle>
            <a:lvl1pPr marL="7330" indent="-7330">
              <a:spcBef>
                <a:spcPts val="0"/>
              </a:spcBef>
              <a:buNone/>
              <a:defRPr sz="1477">
                <a:latin typeface="+mj-lt"/>
              </a:defRPr>
            </a:lvl1pPr>
            <a:lvl2pPr marL="492542" indent="0">
              <a:buNone/>
              <a:defRPr sz="1477">
                <a:latin typeface="+mj-lt"/>
              </a:defRPr>
            </a:lvl2pPr>
            <a:lvl3pPr marL="744676" indent="0">
              <a:buNone/>
              <a:defRPr sz="1477">
                <a:latin typeface="+mj-lt"/>
              </a:defRPr>
            </a:lvl3pPr>
            <a:lvl4pPr marL="1070105" indent="0">
              <a:buNone/>
              <a:defRPr sz="1477">
                <a:latin typeface="+mj-lt"/>
              </a:defRPr>
            </a:lvl4pPr>
            <a:lvl5pPr marL="1416057" indent="0">
              <a:buNone/>
              <a:defRPr sz="1477">
                <a:latin typeface="+mj-lt"/>
              </a:defRPr>
            </a:lvl5pPr>
          </a:lstStyle>
          <a:p>
            <a:pPr lvl="0"/>
            <a:r>
              <a:rPr lang="nb-NO" dirty="0"/>
              <a:t>Klikk for å redigere kapitteloverskrift</a:t>
            </a:r>
          </a:p>
        </p:txBody>
      </p:sp>
      <p:sp>
        <p:nvSpPr>
          <p:cNvPr id="16" name="Plassholder for tekst 14"/>
          <p:cNvSpPr>
            <a:spLocks noGrp="1"/>
          </p:cNvSpPr>
          <p:nvPr>
            <p:ph type="body" sz="quarter" idx="28" hasCustomPrompt="1"/>
          </p:nvPr>
        </p:nvSpPr>
        <p:spPr>
          <a:xfrm>
            <a:off x="451841" y="339569"/>
            <a:ext cx="631587" cy="573444"/>
          </a:xfrm>
        </p:spPr>
        <p:txBody>
          <a:bodyPr lIns="0" tIns="0" rIns="0" bIns="0" anchor="b">
            <a:noAutofit/>
          </a:bodyPr>
          <a:lstStyle>
            <a:lvl1pPr marL="0" indent="0">
              <a:spcBef>
                <a:spcPts val="0"/>
              </a:spcBef>
              <a:buNone/>
              <a:defRPr sz="4063" b="1">
                <a:latin typeface="+mj-lt"/>
              </a:defRPr>
            </a:lvl1pPr>
          </a:lstStyle>
          <a:p>
            <a:pPr lvl="0"/>
            <a:r>
              <a:rPr lang="nb-NO" dirty="0"/>
              <a:t>##</a:t>
            </a:r>
          </a:p>
        </p:txBody>
      </p:sp>
      <p:sp>
        <p:nvSpPr>
          <p:cNvPr id="9" name="Plassholder for tekst 16"/>
          <p:cNvSpPr>
            <a:spLocks noGrp="1"/>
          </p:cNvSpPr>
          <p:nvPr>
            <p:ph type="body" sz="quarter" idx="29" hasCustomPrompt="1"/>
          </p:nvPr>
        </p:nvSpPr>
        <p:spPr>
          <a:xfrm>
            <a:off x="448885" y="1236253"/>
            <a:ext cx="2449893" cy="161838"/>
          </a:xfrm>
        </p:spPr>
        <p:txBody>
          <a:bodyPr lIns="0" tIns="0" rIns="0" bIns="0">
            <a:noAutofit/>
          </a:bodyPr>
          <a:lstStyle>
            <a:lvl1pPr marL="0" indent="0">
              <a:spcBef>
                <a:spcPts val="554"/>
              </a:spcBef>
              <a:buNone/>
              <a:defRPr b="1">
                <a:latin typeface="+mn-lt"/>
              </a:defRPr>
            </a:lvl1pPr>
          </a:lstStyle>
          <a:p>
            <a:pPr lvl="0"/>
            <a:r>
              <a:rPr lang="nb-NO" dirty="0"/>
              <a:t>KLIKK FOR Å REDIGERE UNDERSKRIFT</a:t>
            </a:r>
          </a:p>
        </p:txBody>
      </p:sp>
    </p:spTree>
    <p:extLst>
      <p:ext uri="{BB962C8B-B14F-4D97-AF65-F5344CB8AC3E}">
        <p14:creationId xmlns:p14="http://schemas.microsoft.com/office/powerpoint/2010/main" val="3054450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Liten og stor innholdsdel">
    <p:spTree>
      <p:nvGrpSpPr>
        <p:cNvPr id="1" name=""/>
        <p:cNvGrpSpPr/>
        <p:nvPr/>
      </p:nvGrpSpPr>
      <p:grpSpPr>
        <a:xfrm>
          <a:off x="0" y="0"/>
          <a:ext cx="0" cy="0"/>
          <a:chOff x="0" y="0"/>
          <a:chExt cx="0" cy="0"/>
        </a:xfrm>
      </p:grpSpPr>
      <p:sp>
        <p:nvSpPr>
          <p:cNvPr id="11" name="Plassholder for tekst 10"/>
          <p:cNvSpPr>
            <a:spLocks noGrp="1"/>
          </p:cNvSpPr>
          <p:nvPr>
            <p:ph type="body" sz="quarter" idx="26"/>
          </p:nvPr>
        </p:nvSpPr>
        <p:spPr>
          <a:xfrm>
            <a:off x="3343614" y="1398091"/>
            <a:ext cx="5352286" cy="5120184"/>
          </a:xfrm>
        </p:spPr>
        <p:txBody>
          <a:bodyPr lIns="0" tIns="0" rIns="0" bIns="0">
            <a:noAutofit/>
          </a:bodyPr>
          <a:lstStyle>
            <a:lvl1pPr marL="174442" indent="-174442">
              <a:defRPr sz="1477"/>
            </a:lvl1pPr>
            <a:lvl2pPr marL="492542" indent="-167112">
              <a:defRPr sz="1477"/>
            </a:lvl2pPr>
            <a:lvl3pPr marL="826766" indent="-161249">
              <a:defRPr sz="1477"/>
            </a:lvl3pPr>
            <a:lvl4pPr marL="1163923" indent="-165647">
              <a:defRPr sz="1477"/>
            </a:lvl4pPr>
            <a:lvl5pPr marL="1486420" indent="-165647">
              <a:defRPr sz="1477"/>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3" name="Tittel 2"/>
          <p:cNvSpPr>
            <a:spLocks noGrp="1"/>
          </p:cNvSpPr>
          <p:nvPr>
            <p:ph type="title"/>
          </p:nvPr>
        </p:nvSpPr>
        <p:spPr/>
        <p:txBody>
          <a:bodyPr/>
          <a:lstStyle/>
          <a:p>
            <a:r>
              <a:rPr lang="nb-NO"/>
              <a:t>Klikk for å redigere tittelstil</a:t>
            </a:r>
            <a:endParaRPr lang="nb-NO" dirty="0"/>
          </a:p>
        </p:txBody>
      </p:sp>
      <p:sp>
        <p:nvSpPr>
          <p:cNvPr id="5" name="Plassholder for tekst 10"/>
          <p:cNvSpPr>
            <a:spLocks noGrp="1"/>
          </p:cNvSpPr>
          <p:nvPr>
            <p:ph type="body" sz="quarter" idx="31"/>
          </p:nvPr>
        </p:nvSpPr>
        <p:spPr>
          <a:xfrm>
            <a:off x="451033" y="1404705"/>
            <a:ext cx="2449893" cy="5113571"/>
          </a:xfrm>
        </p:spPr>
        <p:txBody>
          <a:bodyPr lIns="0" tIns="0" rIns="0" bIns="0">
            <a:noAutofit/>
          </a:bodyPr>
          <a:lstStyle>
            <a:lvl1pPr marL="174442" indent="-174442">
              <a:defRPr sz="1477"/>
            </a:lvl1pPr>
            <a:lvl2pPr marL="492542" indent="-167112">
              <a:defRPr sz="1477"/>
            </a:lvl2pPr>
            <a:lvl3pPr marL="826766" indent="-161249">
              <a:defRPr sz="1477"/>
            </a:lvl3pPr>
            <a:lvl4pPr marL="1163923" indent="-165647">
              <a:defRPr sz="1477"/>
            </a:lvl4pPr>
            <a:lvl5pPr marL="1486420" indent="-165647">
              <a:defRPr sz="1477"/>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6" name="Plassholder for tekst 12"/>
          <p:cNvSpPr>
            <a:spLocks noGrp="1"/>
          </p:cNvSpPr>
          <p:nvPr>
            <p:ph type="body" sz="quarter" idx="27" hasCustomPrompt="1"/>
          </p:nvPr>
        </p:nvSpPr>
        <p:spPr>
          <a:xfrm>
            <a:off x="444155" y="339570"/>
            <a:ext cx="2456771" cy="868137"/>
          </a:xfrm>
        </p:spPr>
        <p:txBody>
          <a:bodyPr lIns="0" tIns="0" rIns="0" bIns="0">
            <a:noAutofit/>
          </a:bodyPr>
          <a:lstStyle>
            <a:lvl1pPr marL="7330" indent="-7330">
              <a:spcBef>
                <a:spcPts val="0"/>
              </a:spcBef>
              <a:buNone/>
              <a:defRPr sz="1847">
                <a:latin typeface="+mj-lt"/>
              </a:defRPr>
            </a:lvl1pPr>
            <a:lvl2pPr marL="492542" indent="0">
              <a:buNone/>
              <a:defRPr sz="1477">
                <a:latin typeface="+mj-lt"/>
              </a:defRPr>
            </a:lvl2pPr>
            <a:lvl3pPr marL="744676" indent="0">
              <a:buNone/>
              <a:defRPr sz="1477">
                <a:latin typeface="+mj-lt"/>
              </a:defRPr>
            </a:lvl3pPr>
            <a:lvl4pPr marL="1070105" indent="0">
              <a:buNone/>
              <a:defRPr sz="1477">
                <a:latin typeface="+mj-lt"/>
              </a:defRPr>
            </a:lvl4pPr>
            <a:lvl5pPr marL="1416057" indent="0">
              <a:buNone/>
              <a:defRPr sz="1477">
                <a:latin typeface="+mj-lt"/>
              </a:defRPr>
            </a:lvl5pPr>
          </a:lstStyle>
          <a:p>
            <a:pPr lvl="0"/>
            <a:r>
              <a:rPr lang="nb-NO" dirty="0"/>
              <a:t>Klikk for å redigere temaoverskrift</a:t>
            </a:r>
          </a:p>
        </p:txBody>
      </p:sp>
    </p:spTree>
    <p:extLst>
      <p:ext uri="{BB962C8B-B14F-4D97-AF65-F5344CB8AC3E}">
        <p14:creationId xmlns:p14="http://schemas.microsoft.com/office/powerpoint/2010/main" val="2377437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9" Type="http://schemas.openxmlformats.org/officeDocument/2006/relationships/slideLayout" Target="../slideLayouts/slideLayout52.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34" Type="http://schemas.openxmlformats.org/officeDocument/2006/relationships/slideLayout" Target="../slideLayouts/slideLayout47.xml"/><Relationship Id="rId42" Type="http://schemas.openxmlformats.org/officeDocument/2006/relationships/slideLayout" Target="../slideLayouts/slideLayout55.xml"/><Relationship Id="rId47" Type="http://schemas.openxmlformats.org/officeDocument/2006/relationships/oleObject" Target="../embeddings/oleObject1.bin"/><Relationship Id="rId50" Type="http://schemas.openxmlformats.org/officeDocument/2006/relationships/image" Target="../media/image9.png"/><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33" Type="http://schemas.openxmlformats.org/officeDocument/2006/relationships/slideLayout" Target="../slideLayouts/slideLayout46.xml"/><Relationship Id="rId38" Type="http://schemas.openxmlformats.org/officeDocument/2006/relationships/slideLayout" Target="../slideLayouts/slideLayout51.xml"/><Relationship Id="rId46" Type="http://schemas.openxmlformats.org/officeDocument/2006/relationships/tags" Target="../tags/tag1.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29" Type="http://schemas.openxmlformats.org/officeDocument/2006/relationships/slideLayout" Target="../slideLayouts/slideLayout42.xml"/><Relationship Id="rId41" Type="http://schemas.openxmlformats.org/officeDocument/2006/relationships/slideLayout" Target="../slideLayouts/slideLayout54.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32" Type="http://schemas.openxmlformats.org/officeDocument/2006/relationships/slideLayout" Target="../slideLayouts/slideLayout45.xml"/><Relationship Id="rId37" Type="http://schemas.openxmlformats.org/officeDocument/2006/relationships/slideLayout" Target="../slideLayouts/slideLayout50.xml"/><Relationship Id="rId40" Type="http://schemas.openxmlformats.org/officeDocument/2006/relationships/slideLayout" Target="../slideLayouts/slideLayout53.xml"/><Relationship Id="rId45" Type="http://schemas.openxmlformats.org/officeDocument/2006/relationships/vmlDrawing" Target="../drawings/vmlDrawing1.v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slideLayout" Target="../slideLayouts/slideLayout41.xml"/><Relationship Id="rId36" Type="http://schemas.openxmlformats.org/officeDocument/2006/relationships/slideLayout" Target="../slideLayouts/slideLayout49.xml"/><Relationship Id="rId49" Type="http://schemas.openxmlformats.org/officeDocument/2006/relationships/image" Target="../media/image8.png"/><Relationship Id="rId10" Type="http://schemas.openxmlformats.org/officeDocument/2006/relationships/slideLayout" Target="../slideLayouts/slideLayout23.xml"/><Relationship Id="rId19" Type="http://schemas.openxmlformats.org/officeDocument/2006/relationships/slideLayout" Target="../slideLayouts/slideLayout32.xml"/><Relationship Id="rId31" Type="http://schemas.openxmlformats.org/officeDocument/2006/relationships/slideLayout" Target="../slideLayouts/slideLayout44.xml"/><Relationship Id="rId44" Type="http://schemas.openxmlformats.org/officeDocument/2006/relationships/theme" Target="../theme/theme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 Id="rId30" Type="http://schemas.openxmlformats.org/officeDocument/2006/relationships/slideLayout" Target="../slideLayouts/slideLayout43.xml"/><Relationship Id="rId35" Type="http://schemas.openxmlformats.org/officeDocument/2006/relationships/slideLayout" Target="../slideLayouts/slideLayout48.xml"/><Relationship Id="rId43" Type="http://schemas.openxmlformats.org/officeDocument/2006/relationships/slideLayout" Target="../slideLayouts/slideLayout56.xml"/><Relationship Id="rId48" Type="http://schemas.openxmlformats.org/officeDocument/2006/relationships/image" Target="../media/image7.emf"/><Relationship Id="rId8"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dirty="0"/>
              <a:t>Klikk for å legge til tittel</a:t>
            </a:r>
            <a:endParaRPr lang="en-US" dirty="0"/>
          </a:p>
        </p:txBody>
      </p:sp>
      <p:sp>
        <p:nvSpPr>
          <p:cNvPr id="3" name="Text Placeholder 2"/>
          <p:cNvSpPr>
            <a:spLocks noGrp="1"/>
          </p:cNvSpPr>
          <p:nvPr>
            <p:ph type="body" idx="1"/>
          </p:nvPr>
        </p:nvSpPr>
        <p:spPr>
          <a:xfrm>
            <a:off x="457200" y="1600200"/>
            <a:ext cx="8229600" cy="4418669"/>
          </a:xfrm>
          <a:prstGeom prst="rect">
            <a:avLst/>
          </a:prstGeom>
        </p:spPr>
        <p:txBody>
          <a:bodyPr vert="horz" lIns="91440" tIns="45720" rIns="91440" bIns="45720" rtlCol="0">
            <a:normAutofit/>
          </a:bodyPr>
          <a:lstStyle/>
          <a:p>
            <a:pPr lvl="0"/>
            <a:r>
              <a:rPr lang="nb-NO" dirty="0"/>
              <a:t>Klikk for å redigere tekst</a:t>
            </a:r>
          </a:p>
          <a:p>
            <a:pPr lvl="1"/>
            <a:r>
              <a:rPr lang="nb-NO" dirty="0"/>
              <a:t>Andre nivå</a:t>
            </a:r>
          </a:p>
          <a:p>
            <a:pPr lvl="2"/>
            <a:r>
              <a:rPr lang="nb-NO" dirty="0"/>
              <a:t>Tredje nivå</a:t>
            </a:r>
          </a:p>
          <a:p>
            <a:pPr lvl="3"/>
            <a:r>
              <a:rPr lang="nb-NO" dirty="0"/>
              <a:t>Fjerde nivå</a:t>
            </a:r>
          </a:p>
          <a:p>
            <a:pPr lvl="4"/>
            <a:r>
              <a:rPr lang="nb-NO" dirty="0"/>
              <a:t>Femte nivå</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4571CF-C520-444F-A6CB-78C27508257F}" type="datetimeFigureOut">
              <a:rPr lang="en-US" smtClean="0"/>
              <a:t>1/9/2018</a:t>
            </a:fld>
            <a:endParaRPr lang="en-US"/>
          </a:p>
        </p:txBody>
      </p:sp>
    </p:spTree>
    <p:extLst>
      <p:ext uri="{BB962C8B-B14F-4D97-AF65-F5344CB8AC3E}">
        <p14:creationId xmlns:p14="http://schemas.microsoft.com/office/powerpoint/2010/main" val="2830795138"/>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8" r:id="rId5"/>
    <p:sldLayoutId id="2147483659" r:id="rId6"/>
    <p:sldLayoutId id="2147483661" r:id="rId7"/>
    <p:sldLayoutId id="2147483662" r:id="rId8"/>
    <p:sldLayoutId id="2147483663" r:id="rId9"/>
    <p:sldLayoutId id="2147483665" r:id="rId10"/>
    <p:sldLayoutId id="2147483713" r:id="rId11"/>
  </p:sldLayoutIdLst>
  <p:txStyles>
    <p:titleStyle>
      <a:lvl1pPr algn="l" defTabSz="457200" rtl="0" eaLnBrk="1" latinLnBrk="0" hangingPunct="1">
        <a:spcBef>
          <a:spcPct val="0"/>
        </a:spcBef>
        <a:buNone/>
        <a:defRPr sz="4400" kern="1200" baseline="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accent6"/>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accent6"/>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accent6"/>
          </a:solidFill>
          <a:latin typeface="+mn-lt"/>
          <a:ea typeface="+mn-ea"/>
          <a:cs typeface="+mn-cs"/>
        </a:defRPr>
      </a:lvl3pPr>
      <a:lvl4pPr marL="1600200" indent="-228600" algn="l" defTabSz="457200" rtl="0" eaLnBrk="1" latinLnBrk="0" hangingPunct="1">
        <a:spcBef>
          <a:spcPct val="20000"/>
        </a:spcBef>
        <a:buFont typeface="Arial"/>
        <a:buChar char="–"/>
        <a:defRPr sz="2000" kern="1200" baseline="0">
          <a:solidFill>
            <a:schemeClr val="accent6"/>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accent6"/>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dirty="0" err="1"/>
              <a:t>Click</a:t>
            </a:r>
            <a:r>
              <a:rPr lang="nb-NO" dirty="0"/>
              <a:t> to </a:t>
            </a:r>
            <a:r>
              <a:rPr lang="nb-NO" dirty="0" err="1"/>
              <a:t>edit</a:t>
            </a:r>
            <a:r>
              <a:rPr lang="nb-NO" dirty="0"/>
              <a:t> Master </a:t>
            </a:r>
            <a:r>
              <a:rPr lang="nb-NO" dirty="0" err="1"/>
              <a:t>title</a:t>
            </a:r>
            <a:r>
              <a:rPr lang="nb-NO" dirty="0"/>
              <a:t>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dirty="0" err="1"/>
              <a:t>Click</a:t>
            </a:r>
            <a:r>
              <a:rPr lang="nb-NO" dirty="0"/>
              <a:t> to </a:t>
            </a:r>
            <a:r>
              <a:rPr lang="nb-NO" dirty="0" err="1"/>
              <a:t>edit</a:t>
            </a:r>
            <a:r>
              <a:rPr lang="nb-NO" dirty="0"/>
              <a:t> Master </a:t>
            </a:r>
            <a:r>
              <a:rPr lang="nb-NO" dirty="0" err="1"/>
              <a:t>text</a:t>
            </a:r>
            <a:r>
              <a:rPr lang="nb-NO" dirty="0"/>
              <a:t> styles</a:t>
            </a:r>
          </a:p>
          <a:p>
            <a:pPr lvl="1"/>
            <a:r>
              <a:rPr lang="nb-NO" dirty="0"/>
              <a:t>Second </a:t>
            </a:r>
            <a:r>
              <a:rPr lang="nb-NO" dirty="0" err="1"/>
              <a:t>level</a:t>
            </a:r>
            <a:endParaRPr lang="nb-NO" dirty="0"/>
          </a:p>
          <a:p>
            <a:pPr lvl="2"/>
            <a:r>
              <a:rPr lang="nb-NO" dirty="0"/>
              <a:t>Third </a:t>
            </a:r>
            <a:r>
              <a:rPr lang="nb-NO" dirty="0" err="1"/>
              <a:t>level</a:t>
            </a:r>
            <a:endParaRPr lang="nb-NO" dirty="0"/>
          </a:p>
          <a:p>
            <a:pPr lvl="3"/>
            <a:r>
              <a:rPr lang="nb-NO" dirty="0" err="1"/>
              <a:t>Fourth</a:t>
            </a:r>
            <a:r>
              <a:rPr lang="nb-NO" dirty="0"/>
              <a:t> </a:t>
            </a:r>
            <a:r>
              <a:rPr lang="nb-NO" dirty="0" err="1"/>
              <a:t>level</a:t>
            </a:r>
            <a:endParaRPr lang="nb-NO" dirty="0"/>
          </a:p>
          <a:p>
            <a:pPr lvl="4"/>
            <a:r>
              <a:rPr lang="nb-NO" dirty="0"/>
              <a:t>Fifth </a:t>
            </a:r>
            <a:r>
              <a:rPr lang="nb-NO" dirty="0" err="1"/>
              <a:t>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6F3267-F6CD-D347-AA6D-2D7465EC4703}" type="datetimeFigureOut">
              <a:rPr lang="en-US" smtClean="0"/>
              <a:t>1/9/2018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C8E771-05D4-044F-9EBC-83D8E832554C}" type="slidenum">
              <a:rPr lang="en-US" smtClean="0"/>
              <a:t>‹#›</a:t>
            </a:fld>
            <a:endParaRPr lang="en-US"/>
          </a:p>
        </p:txBody>
      </p:sp>
    </p:spTree>
    <p:extLst>
      <p:ext uri="{BB962C8B-B14F-4D97-AF65-F5344CB8AC3E}">
        <p14:creationId xmlns:p14="http://schemas.microsoft.com/office/powerpoint/2010/main" val="1744755637"/>
      </p:ext>
    </p:extLst>
  </p:cSld>
  <p:clrMap bg1="lt1" tx1="dk1" bg2="lt2" tx2="dk2" accent1="accent1" accent2="accent2" accent3="accent3" accent4="accent4" accent5="accent5" accent6="accent6" hlink="hlink" folHlink="folHlink"/>
  <p:sldLayoutIdLst>
    <p:sldLayoutId id="2147483656" r:id="rId1"/>
    <p:sldLayoutId id="2147483657" r:id="rId2"/>
  </p:sldLayoutIdLst>
  <p:txStyles>
    <p:titleStyle>
      <a:lvl1pPr algn="ctr" defTabSz="457200" rtl="0" eaLnBrk="1" latinLnBrk="0" hangingPunct="1">
        <a:spcBef>
          <a:spcPct val="0"/>
        </a:spcBef>
        <a:buNone/>
        <a:defRPr sz="4400" b="0"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graphicFrame>
        <p:nvGraphicFramePr>
          <p:cNvPr id="26" name="Objekt 25" hidden="1"/>
          <p:cNvGraphicFramePr>
            <a:graphicFrameLocks noChangeAspect="1"/>
          </p:cNvGraphicFramePr>
          <p:nvPr>
            <p:custDataLst>
              <p:tags r:id="rId46"/>
            </p:custDataLst>
            <p:extLst/>
          </p:nvPr>
        </p:nvGraphicFramePr>
        <p:xfrm>
          <a:off x="1467" y="1589"/>
          <a:ext cx="1465" cy="1587"/>
        </p:xfrm>
        <a:graphic>
          <a:graphicData uri="http://schemas.openxmlformats.org/presentationml/2006/ole">
            <mc:AlternateContent xmlns:mc="http://schemas.openxmlformats.org/markup-compatibility/2006">
              <mc:Choice xmlns:v="urn:schemas-microsoft-com:vml" Requires="v">
                <p:oleObj spid="_x0000_s1046" name="think-cell Slide" r:id="rId47" imgW="360" imgH="360" progId="TCLayout.ActiveDocument.1">
                  <p:embed/>
                </p:oleObj>
              </mc:Choice>
              <mc:Fallback>
                <p:oleObj name="think-cell Slide" r:id="rId47" imgW="360" imgH="360" progId="TCLayout.ActiveDocument.1">
                  <p:embed/>
                  <p:pic>
                    <p:nvPicPr>
                      <p:cNvPr id="0" name=""/>
                      <p:cNvPicPr/>
                      <p:nvPr/>
                    </p:nvPicPr>
                    <p:blipFill>
                      <a:blip r:embed="rId48"/>
                      <a:stretch>
                        <a:fillRect/>
                      </a:stretch>
                    </p:blipFill>
                    <p:spPr>
                      <a:xfrm>
                        <a:off x="1467" y="1589"/>
                        <a:ext cx="1465" cy="1587"/>
                      </a:xfrm>
                      <a:prstGeom prst="rect">
                        <a:avLst/>
                      </a:prstGeom>
                    </p:spPr>
                  </p:pic>
                </p:oleObj>
              </mc:Fallback>
            </mc:AlternateContent>
          </a:graphicData>
        </a:graphic>
      </p:graphicFrame>
      <p:sp>
        <p:nvSpPr>
          <p:cNvPr id="2" name="Plassholder for tittel 1"/>
          <p:cNvSpPr>
            <a:spLocks noGrp="1"/>
          </p:cNvSpPr>
          <p:nvPr>
            <p:ph type="title"/>
          </p:nvPr>
        </p:nvSpPr>
        <p:spPr>
          <a:xfrm>
            <a:off x="3343614" y="343707"/>
            <a:ext cx="5352285" cy="741808"/>
          </a:xfrm>
          <a:prstGeom prst="rect">
            <a:avLst/>
          </a:prstGeom>
        </p:spPr>
        <p:txBody>
          <a:bodyPr vert="horz" lIns="0" tIns="0" rIns="0" bIns="0" rtlCol="0" anchor="t">
            <a:noAutofit/>
          </a:bodyPr>
          <a:lstStyle/>
          <a:p>
            <a:endParaRPr lang="nb-NO" dirty="0"/>
          </a:p>
        </p:txBody>
      </p:sp>
      <p:sp>
        <p:nvSpPr>
          <p:cNvPr id="3" name="Plassholder for tekst 2"/>
          <p:cNvSpPr>
            <a:spLocks noGrp="1"/>
          </p:cNvSpPr>
          <p:nvPr>
            <p:ph type="body" idx="1"/>
          </p:nvPr>
        </p:nvSpPr>
        <p:spPr>
          <a:xfrm>
            <a:off x="3343615" y="1791256"/>
            <a:ext cx="5356537" cy="4716733"/>
          </a:xfrm>
          <a:prstGeom prst="rect">
            <a:avLst/>
          </a:prstGeom>
        </p:spPr>
        <p:txBody>
          <a:bodyPr vert="horz" lIns="91440" tIns="45720" rIns="91440" bIns="45720" rtlCol="0">
            <a:no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   </a:t>
            </a:r>
          </a:p>
        </p:txBody>
      </p:sp>
      <p:sp>
        <p:nvSpPr>
          <p:cNvPr id="6" name="Plassholder for dato 3"/>
          <p:cNvSpPr txBox="1">
            <a:spLocks/>
          </p:cNvSpPr>
          <p:nvPr/>
        </p:nvSpPr>
        <p:spPr>
          <a:xfrm>
            <a:off x="3349479" y="6708801"/>
            <a:ext cx="5350673" cy="114910"/>
          </a:xfrm>
          <a:prstGeom prst="rect">
            <a:avLst/>
          </a:prstGeom>
        </p:spPr>
        <p:txBody>
          <a:bodyPr vert="horz" lIns="0" tIns="0" rIns="0" bIns="0" rtlCol="0" anchor="b"/>
          <a:lstStyle>
            <a:defPPr>
              <a:defRPr lang="nb-NO"/>
            </a:defPPr>
            <a:lvl1pPr marL="0" algn="l" defTabSz="457200" rtl="0" eaLnBrk="1" latinLnBrk="0" hangingPunct="1">
              <a:defRPr sz="6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r>
              <a:rPr lang="nb-NO" sz="739" dirty="0">
                <a:solidFill>
                  <a:srgbClr val="737472"/>
                </a:solidFill>
                <a:latin typeface="Century Gothic"/>
                <a:cs typeface="Arial"/>
              </a:rPr>
              <a:t>| side </a:t>
            </a:r>
            <a:fld id="{74C8FDA8-A9F3-B046-9F58-56F42D2513C1}" type="slidenum">
              <a:rPr lang="nb-NO" sz="739" smtClean="0">
                <a:solidFill>
                  <a:srgbClr val="737472"/>
                </a:solidFill>
                <a:latin typeface="Century Gothic"/>
                <a:cs typeface="Arial"/>
              </a:rPr>
              <a:pPr algn="r">
                <a:defRPr/>
              </a:pPr>
              <a:t>‹#›</a:t>
            </a:fld>
            <a:endParaRPr lang="nb-NO" sz="739" dirty="0">
              <a:solidFill>
                <a:srgbClr val="737472"/>
              </a:solidFill>
              <a:latin typeface="Century Gothic"/>
              <a:cs typeface="Arial"/>
            </a:endParaRPr>
          </a:p>
        </p:txBody>
      </p:sp>
      <p:cxnSp>
        <p:nvCxnSpPr>
          <p:cNvPr id="27" name="Rett pil 26"/>
          <p:cNvCxnSpPr/>
          <p:nvPr/>
        </p:nvCxnSpPr>
        <p:spPr>
          <a:xfrm>
            <a:off x="-86917" y="339568"/>
            <a:ext cx="0" cy="741600"/>
          </a:xfrm>
          <a:prstGeom prst="straightConnector1">
            <a:avLst/>
          </a:prstGeom>
          <a:ln w="3175">
            <a:solidFill>
              <a:schemeClr val="bg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66" name="Rett pil 65"/>
          <p:cNvCxnSpPr/>
          <p:nvPr/>
        </p:nvCxnSpPr>
        <p:spPr>
          <a:xfrm>
            <a:off x="9204876" y="339569"/>
            <a:ext cx="0" cy="741600"/>
          </a:xfrm>
          <a:prstGeom prst="straightConnector1">
            <a:avLst/>
          </a:prstGeom>
          <a:ln w="3175">
            <a:solidFill>
              <a:schemeClr val="bg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67" name="Rett pil 66"/>
          <p:cNvCxnSpPr/>
          <p:nvPr/>
        </p:nvCxnSpPr>
        <p:spPr>
          <a:xfrm flipH="1">
            <a:off x="444155" y="-77509"/>
            <a:ext cx="2449893" cy="1"/>
          </a:xfrm>
          <a:prstGeom prst="straightConnector1">
            <a:avLst/>
          </a:prstGeom>
          <a:ln w="3175">
            <a:solidFill>
              <a:schemeClr val="bg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70" name="Rett pil 69"/>
          <p:cNvCxnSpPr/>
          <p:nvPr/>
        </p:nvCxnSpPr>
        <p:spPr>
          <a:xfrm flipV="1">
            <a:off x="-86917" y="1235074"/>
            <a:ext cx="0" cy="5274000"/>
          </a:xfrm>
          <a:prstGeom prst="straightConnector1">
            <a:avLst/>
          </a:prstGeom>
          <a:ln w="3175">
            <a:solidFill>
              <a:schemeClr val="bg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72" name="Rett pil 71"/>
          <p:cNvCxnSpPr/>
          <p:nvPr/>
        </p:nvCxnSpPr>
        <p:spPr>
          <a:xfrm flipV="1">
            <a:off x="9204876" y="1233990"/>
            <a:ext cx="0" cy="5274000"/>
          </a:xfrm>
          <a:prstGeom prst="straightConnector1">
            <a:avLst/>
          </a:prstGeom>
          <a:ln w="3175">
            <a:solidFill>
              <a:schemeClr val="bg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78" name="Rett pil 77"/>
          <p:cNvCxnSpPr/>
          <p:nvPr/>
        </p:nvCxnSpPr>
        <p:spPr>
          <a:xfrm flipH="1">
            <a:off x="3343581" y="-77510"/>
            <a:ext cx="2449893" cy="1"/>
          </a:xfrm>
          <a:prstGeom prst="straightConnector1">
            <a:avLst/>
          </a:prstGeom>
          <a:ln w="3175">
            <a:solidFill>
              <a:schemeClr val="bg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80" name="Rett pil 79"/>
          <p:cNvCxnSpPr/>
          <p:nvPr/>
        </p:nvCxnSpPr>
        <p:spPr>
          <a:xfrm flipH="1">
            <a:off x="6246910" y="-77511"/>
            <a:ext cx="2449893" cy="1"/>
          </a:xfrm>
          <a:prstGeom prst="straightConnector1">
            <a:avLst/>
          </a:prstGeom>
          <a:ln w="3175">
            <a:solidFill>
              <a:schemeClr val="bg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82" name="Rett pil 81"/>
          <p:cNvCxnSpPr/>
          <p:nvPr/>
        </p:nvCxnSpPr>
        <p:spPr>
          <a:xfrm flipH="1">
            <a:off x="443251" y="6919305"/>
            <a:ext cx="2449893" cy="1"/>
          </a:xfrm>
          <a:prstGeom prst="straightConnector1">
            <a:avLst/>
          </a:prstGeom>
          <a:ln w="3175">
            <a:solidFill>
              <a:schemeClr val="bg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83" name="Rett pil 82"/>
          <p:cNvCxnSpPr/>
          <p:nvPr/>
        </p:nvCxnSpPr>
        <p:spPr>
          <a:xfrm flipH="1">
            <a:off x="3342677" y="6919304"/>
            <a:ext cx="2449893" cy="1"/>
          </a:xfrm>
          <a:prstGeom prst="straightConnector1">
            <a:avLst/>
          </a:prstGeom>
          <a:ln w="3175">
            <a:solidFill>
              <a:schemeClr val="bg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84" name="Rett pil 83"/>
          <p:cNvCxnSpPr/>
          <p:nvPr/>
        </p:nvCxnSpPr>
        <p:spPr>
          <a:xfrm flipH="1">
            <a:off x="6246006" y="6919303"/>
            <a:ext cx="2449893" cy="1"/>
          </a:xfrm>
          <a:prstGeom prst="straightConnector1">
            <a:avLst/>
          </a:prstGeom>
          <a:ln w="3175">
            <a:solidFill>
              <a:schemeClr val="bg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28" name="Rett linje 27"/>
          <p:cNvCxnSpPr/>
          <p:nvPr/>
        </p:nvCxnSpPr>
        <p:spPr>
          <a:xfrm flipH="1">
            <a:off x="443750" y="1157455"/>
            <a:ext cx="8260494" cy="0"/>
          </a:xfrm>
          <a:prstGeom prst="line">
            <a:avLst/>
          </a:prstGeom>
          <a:ln w="3175"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1" name="Rett pil 20"/>
          <p:cNvCxnSpPr/>
          <p:nvPr/>
        </p:nvCxnSpPr>
        <p:spPr>
          <a:xfrm flipH="1">
            <a:off x="444155" y="-77509"/>
            <a:ext cx="2449893" cy="1"/>
          </a:xfrm>
          <a:prstGeom prst="straightConnector1">
            <a:avLst/>
          </a:prstGeom>
          <a:ln w="3175">
            <a:solidFill>
              <a:schemeClr val="bg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22" name="Rett pil 21"/>
          <p:cNvCxnSpPr/>
          <p:nvPr/>
        </p:nvCxnSpPr>
        <p:spPr>
          <a:xfrm flipH="1">
            <a:off x="443251" y="6919305"/>
            <a:ext cx="2449893" cy="1"/>
          </a:xfrm>
          <a:prstGeom prst="straightConnector1">
            <a:avLst/>
          </a:prstGeom>
          <a:ln w="3175">
            <a:solidFill>
              <a:schemeClr val="bg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29" name="Rektangel 28"/>
          <p:cNvSpPr/>
          <p:nvPr/>
        </p:nvSpPr>
        <p:spPr>
          <a:xfrm>
            <a:off x="445739" y="6666294"/>
            <a:ext cx="2449893" cy="191706"/>
          </a:xfrm>
          <a:prstGeom prst="rect">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1662" dirty="0">
                <a:solidFill>
                  <a:srgbClr val="FFFFFF"/>
                </a:solidFill>
              </a:rPr>
              <a:t> </a:t>
            </a:r>
          </a:p>
        </p:txBody>
      </p:sp>
      <p:sp>
        <p:nvSpPr>
          <p:cNvPr id="30" name="Rektangel 29"/>
          <p:cNvSpPr/>
          <p:nvPr/>
        </p:nvSpPr>
        <p:spPr>
          <a:xfrm>
            <a:off x="444154" y="0"/>
            <a:ext cx="2449893" cy="191706"/>
          </a:xfrm>
          <a:prstGeom prst="rect">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662">
              <a:solidFill>
                <a:srgbClr val="FFFFFF"/>
              </a:solidFill>
            </a:endParaRPr>
          </a:p>
        </p:txBody>
      </p:sp>
      <p:pic>
        <p:nvPicPr>
          <p:cNvPr id="23" name="Bilde 22"/>
          <p:cNvPicPr/>
          <p:nvPr/>
        </p:nvPicPr>
        <p:blipFill rotWithShape="1">
          <a:blip r:embed="rId49"/>
          <a:srcRect l="12236" t="15344" r="67426" b="70899"/>
          <a:stretch/>
        </p:blipFill>
        <p:spPr bwMode="auto">
          <a:xfrm>
            <a:off x="7137553" y="288206"/>
            <a:ext cx="1568669" cy="792963"/>
          </a:xfrm>
          <a:prstGeom prst="rect">
            <a:avLst/>
          </a:prstGeom>
          <a:ln>
            <a:noFill/>
          </a:ln>
          <a:extLst>
            <a:ext uri="{53640926-AAD7-44d8-BBD7-CCE9431645EC}">
              <a14:shadowObscured xmlns="" xmlns:a14="http://schemas.microsoft.com/office/drawing/2010/main"/>
            </a:ext>
          </a:extLst>
        </p:spPr>
      </p:pic>
      <p:pic>
        <p:nvPicPr>
          <p:cNvPr id="24" name="Bilde 23" descr="varde-hartmark logo - vardesymbol.png"/>
          <p:cNvPicPr>
            <a:picLocks noChangeAspect="1"/>
          </p:cNvPicPr>
          <p:nvPr userDrawn="1"/>
        </p:nvPicPr>
        <p:blipFill>
          <a:blip r:embed="rId50" cstate="screen">
            <a:extLst>
              <a:ext uri="{28A0092B-C50C-407E-A947-70E740481C1C}">
                <a14:useLocalDpi xmlns:a14="http://schemas.microsoft.com/office/drawing/2010/main"/>
              </a:ext>
            </a:extLst>
          </a:blip>
          <a:stretch>
            <a:fillRect/>
          </a:stretch>
        </p:blipFill>
        <p:spPr>
          <a:xfrm>
            <a:off x="6815465" y="6714352"/>
            <a:ext cx="1395007" cy="103122"/>
          </a:xfrm>
          <a:prstGeom prst="rect">
            <a:avLst/>
          </a:prstGeom>
        </p:spPr>
      </p:pic>
    </p:spTree>
    <p:extLst>
      <p:ext uri="{BB962C8B-B14F-4D97-AF65-F5344CB8AC3E}">
        <p14:creationId xmlns:p14="http://schemas.microsoft.com/office/powerpoint/2010/main" val="3123844600"/>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 id="2147483686" r:id="rId19"/>
    <p:sldLayoutId id="2147483687" r:id="rId20"/>
    <p:sldLayoutId id="2147483688" r:id="rId21"/>
    <p:sldLayoutId id="2147483689" r:id="rId22"/>
    <p:sldLayoutId id="2147483690" r:id="rId23"/>
    <p:sldLayoutId id="2147483691" r:id="rId24"/>
    <p:sldLayoutId id="2147483692" r:id="rId25"/>
    <p:sldLayoutId id="2147483693" r:id="rId26"/>
    <p:sldLayoutId id="2147483694" r:id="rId27"/>
    <p:sldLayoutId id="2147483695" r:id="rId28"/>
    <p:sldLayoutId id="2147483696" r:id="rId29"/>
    <p:sldLayoutId id="2147483697" r:id="rId30"/>
    <p:sldLayoutId id="2147483698" r:id="rId31"/>
    <p:sldLayoutId id="2147483699" r:id="rId32"/>
    <p:sldLayoutId id="2147483700" r:id="rId33"/>
    <p:sldLayoutId id="2147483701" r:id="rId34"/>
    <p:sldLayoutId id="2147483702" r:id="rId35"/>
    <p:sldLayoutId id="2147483703" r:id="rId36"/>
    <p:sldLayoutId id="2147483704" r:id="rId37"/>
    <p:sldLayoutId id="2147483705" r:id="rId38"/>
    <p:sldLayoutId id="2147483706" r:id="rId39"/>
    <p:sldLayoutId id="2147483707" r:id="rId40"/>
    <p:sldLayoutId id="2147483708" r:id="rId41"/>
    <p:sldLayoutId id="2147483710" r:id="rId42"/>
    <p:sldLayoutId id="2147483711" r:id="rId43"/>
  </p:sldLayoutIdLst>
  <p:txStyles>
    <p:titleStyle>
      <a:lvl1pPr algn="l" defTabSz="422178" rtl="0" eaLnBrk="1" latinLnBrk="0" hangingPunct="1">
        <a:spcBef>
          <a:spcPct val="0"/>
        </a:spcBef>
        <a:buNone/>
        <a:defRPr sz="1477" b="1" kern="1200" baseline="0">
          <a:solidFill>
            <a:schemeClr val="tx1"/>
          </a:solidFill>
          <a:latin typeface="Arial" pitchFamily="34" charset="0"/>
          <a:ea typeface="+mj-ea"/>
          <a:cs typeface="Arial" pitchFamily="34" charset="0"/>
        </a:defRPr>
      </a:lvl1pPr>
    </p:titleStyle>
    <p:bodyStyle>
      <a:lvl1pPr marL="335691" indent="-174442" algn="l" defTabSz="422178" rtl="0" eaLnBrk="1" latinLnBrk="0" hangingPunct="1">
        <a:spcBef>
          <a:spcPct val="20000"/>
        </a:spcBef>
        <a:buClr>
          <a:schemeClr val="tx2"/>
        </a:buClr>
        <a:buSzPct val="100000"/>
        <a:buFont typeface="Wingdings" pitchFamily="2" charset="2"/>
        <a:buChar char="§"/>
        <a:defRPr sz="923" b="0" i="0" kern="1200">
          <a:solidFill>
            <a:schemeClr val="tx1"/>
          </a:solidFill>
          <a:latin typeface="Arial"/>
          <a:ea typeface="+mn-ea"/>
          <a:cs typeface="Arial"/>
        </a:defRPr>
      </a:lvl1pPr>
      <a:lvl2pPr marL="659654" indent="-167112" algn="l" defTabSz="422178" rtl="0" eaLnBrk="1" latinLnBrk="0" hangingPunct="1">
        <a:spcBef>
          <a:spcPct val="20000"/>
        </a:spcBef>
        <a:buClr>
          <a:schemeClr val="tx2"/>
        </a:buClr>
        <a:buSzPct val="75000"/>
        <a:buFont typeface="Wingdings" pitchFamily="2" charset="2"/>
        <a:buChar char="§"/>
        <a:defRPr sz="923" b="0" i="0" kern="1200">
          <a:solidFill>
            <a:schemeClr val="tx1"/>
          </a:solidFill>
          <a:latin typeface="Arial"/>
          <a:ea typeface="+mn-ea"/>
          <a:cs typeface="Arial"/>
        </a:defRPr>
      </a:lvl2pPr>
      <a:lvl3pPr marL="905925" indent="-161249" algn="l" defTabSz="571700" rtl="0" eaLnBrk="1" latinLnBrk="0" hangingPunct="1">
        <a:spcBef>
          <a:spcPct val="20000"/>
        </a:spcBef>
        <a:buClr>
          <a:schemeClr val="tx2"/>
        </a:buClr>
        <a:buSzPct val="75000"/>
        <a:buFont typeface="Wingdings" pitchFamily="2" charset="2"/>
        <a:buChar char="§"/>
        <a:defRPr sz="923" b="0" i="0" kern="1200">
          <a:solidFill>
            <a:schemeClr val="tx1"/>
          </a:solidFill>
          <a:latin typeface="Arial"/>
          <a:ea typeface="+mn-ea"/>
          <a:cs typeface="Arial"/>
        </a:defRPr>
      </a:lvl3pPr>
      <a:lvl4pPr marL="1235752" indent="-165647" algn="l" defTabSz="422178" rtl="0" eaLnBrk="1" latinLnBrk="0" hangingPunct="1">
        <a:spcBef>
          <a:spcPct val="20000"/>
        </a:spcBef>
        <a:buClr>
          <a:schemeClr val="tx2"/>
        </a:buClr>
        <a:buSzPct val="75000"/>
        <a:buFont typeface="Wingdings" pitchFamily="2" charset="2"/>
        <a:buChar char="§"/>
        <a:defRPr sz="923" b="0" i="0" kern="1200">
          <a:solidFill>
            <a:schemeClr val="tx1"/>
          </a:solidFill>
          <a:latin typeface="Arial"/>
          <a:ea typeface="+mn-ea"/>
          <a:cs typeface="Arial"/>
        </a:defRPr>
      </a:lvl4pPr>
      <a:lvl5pPr marL="1581704" indent="-165647" algn="l" defTabSz="422178" rtl="0" eaLnBrk="1" latinLnBrk="0" hangingPunct="1">
        <a:spcBef>
          <a:spcPct val="20000"/>
        </a:spcBef>
        <a:buClr>
          <a:schemeClr val="tx2"/>
        </a:buClr>
        <a:buSzPct val="75000"/>
        <a:buFont typeface="Wingdings" pitchFamily="2" charset="2"/>
        <a:buChar char="§"/>
        <a:defRPr sz="923" b="0" i="0" kern="1200">
          <a:solidFill>
            <a:schemeClr val="tx1"/>
          </a:solidFill>
          <a:latin typeface="Arial"/>
          <a:ea typeface="+mn-ea"/>
          <a:cs typeface="Arial"/>
        </a:defRPr>
      </a:lvl5pPr>
      <a:lvl6pPr marL="2321982" indent="-211089" algn="l" defTabSz="422178" rtl="0" eaLnBrk="1" latinLnBrk="0" hangingPunct="1">
        <a:spcBef>
          <a:spcPct val="20000"/>
        </a:spcBef>
        <a:buFont typeface="Arial"/>
        <a:buChar char="•"/>
        <a:defRPr sz="1847" kern="1200">
          <a:solidFill>
            <a:schemeClr val="tx1"/>
          </a:solidFill>
          <a:latin typeface="+mn-lt"/>
          <a:ea typeface="+mn-ea"/>
          <a:cs typeface="+mn-cs"/>
        </a:defRPr>
      </a:lvl6pPr>
      <a:lvl7pPr marL="2744160" indent="-211089" algn="l" defTabSz="422178" rtl="0" eaLnBrk="1" latinLnBrk="0" hangingPunct="1">
        <a:spcBef>
          <a:spcPct val="20000"/>
        </a:spcBef>
        <a:buFont typeface="Arial"/>
        <a:buChar char="•"/>
        <a:defRPr sz="1847" kern="1200">
          <a:solidFill>
            <a:schemeClr val="tx1"/>
          </a:solidFill>
          <a:latin typeface="+mn-lt"/>
          <a:ea typeface="+mn-ea"/>
          <a:cs typeface="+mn-cs"/>
        </a:defRPr>
      </a:lvl7pPr>
      <a:lvl8pPr marL="3166339" indent="-211089" algn="l" defTabSz="422178" rtl="0" eaLnBrk="1" latinLnBrk="0" hangingPunct="1">
        <a:spcBef>
          <a:spcPct val="20000"/>
        </a:spcBef>
        <a:buFont typeface="Arial"/>
        <a:buChar char="•"/>
        <a:defRPr sz="1847" kern="1200">
          <a:solidFill>
            <a:schemeClr val="tx1"/>
          </a:solidFill>
          <a:latin typeface="+mn-lt"/>
          <a:ea typeface="+mn-ea"/>
          <a:cs typeface="+mn-cs"/>
        </a:defRPr>
      </a:lvl8pPr>
      <a:lvl9pPr marL="3588517" indent="-211089" algn="l" defTabSz="422178" rtl="0" eaLnBrk="1" latinLnBrk="0" hangingPunct="1">
        <a:spcBef>
          <a:spcPct val="20000"/>
        </a:spcBef>
        <a:buFont typeface="Arial"/>
        <a:buChar char="•"/>
        <a:defRPr sz="1847" kern="1200">
          <a:solidFill>
            <a:schemeClr val="tx1"/>
          </a:solidFill>
          <a:latin typeface="+mn-lt"/>
          <a:ea typeface="+mn-ea"/>
          <a:cs typeface="+mn-cs"/>
        </a:defRPr>
      </a:lvl9pPr>
    </p:bodyStyle>
    <p:otherStyle>
      <a:defPPr>
        <a:defRPr lang="nb-NO"/>
      </a:defPPr>
      <a:lvl1pPr marL="0" algn="l" defTabSz="422178" rtl="0" eaLnBrk="1" latinLnBrk="0" hangingPunct="1">
        <a:defRPr sz="1662" kern="1200">
          <a:solidFill>
            <a:schemeClr val="tx1"/>
          </a:solidFill>
          <a:latin typeface="+mn-lt"/>
          <a:ea typeface="+mn-ea"/>
          <a:cs typeface="+mn-cs"/>
        </a:defRPr>
      </a:lvl1pPr>
      <a:lvl2pPr marL="422178" algn="l" defTabSz="422178" rtl="0" eaLnBrk="1" latinLnBrk="0" hangingPunct="1">
        <a:defRPr sz="1662" kern="1200">
          <a:solidFill>
            <a:schemeClr val="tx1"/>
          </a:solidFill>
          <a:latin typeface="+mn-lt"/>
          <a:ea typeface="+mn-ea"/>
          <a:cs typeface="+mn-cs"/>
        </a:defRPr>
      </a:lvl2pPr>
      <a:lvl3pPr marL="844357" algn="l" defTabSz="422178" rtl="0" eaLnBrk="1" latinLnBrk="0" hangingPunct="1">
        <a:defRPr sz="1662" kern="1200">
          <a:solidFill>
            <a:schemeClr val="tx1"/>
          </a:solidFill>
          <a:latin typeface="+mn-lt"/>
          <a:ea typeface="+mn-ea"/>
          <a:cs typeface="+mn-cs"/>
        </a:defRPr>
      </a:lvl3pPr>
      <a:lvl4pPr marL="1266535" algn="l" defTabSz="422178" rtl="0" eaLnBrk="1" latinLnBrk="0" hangingPunct="1">
        <a:defRPr sz="1662" kern="1200">
          <a:solidFill>
            <a:schemeClr val="tx1"/>
          </a:solidFill>
          <a:latin typeface="+mn-lt"/>
          <a:ea typeface="+mn-ea"/>
          <a:cs typeface="+mn-cs"/>
        </a:defRPr>
      </a:lvl4pPr>
      <a:lvl5pPr marL="1688714" algn="l" defTabSz="422178" rtl="0" eaLnBrk="1" latinLnBrk="0" hangingPunct="1">
        <a:defRPr sz="1662" kern="1200">
          <a:solidFill>
            <a:schemeClr val="tx1"/>
          </a:solidFill>
          <a:latin typeface="+mn-lt"/>
          <a:ea typeface="+mn-ea"/>
          <a:cs typeface="+mn-cs"/>
        </a:defRPr>
      </a:lvl5pPr>
      <a:lvl6pPr marL="2110892" algn="l" defTabSz="422178" rtl="0" eaLnBrk="1" latinLnBrk="0" hangingPunct="1">
        <a:defRPr sz="1662" kern="1200">
          <a:solidFill>
            <a:schemeClr val="tx1"/>
          </a:solidFill>
          <a:latin typeface="+mn-lt"/>
          <a:ea typeface="+mn-ea"/>
          <a:cs typeface="+mn-cs"/>
        </a:defRPr>
      </a:lvl6pPr>
      <a:lvl7pPr marL="2533071" algn="l" defTabSz="422178" rtl="0" eaLnBrk="1" latinLnBrk="0" hangingPunct="1">
        <a:defRPr sz="1662" kern="1200">
          <a:solidFill>
            <a:schemeClr val="tx1"/>
          </a:solidFill>
          <a:latin typeface="+mn-lt"/>
          <a:ea typeface="+mn-ea"/>
          <a:cs typeface="+mn-cs"/>
        </a:defRPr>
      </a:lvl7pPr>
      <a:lvl8pPr marL="2955249" algn="l" defTabSz="422178" rtl="0" eaLnBrk="1" latinLnBrk="0" hangingPunct="1">
        <a:defRPr sz="1662" kern="1200">
          <a:solidFill>
            <a:schemeClr val="tx1"/>
          </a:solidFill>
          <a:latin typeface="+mn-lt"/>
          <a:ea typeface="+mn-ea"/>
          <a:cs typeface="+mn-cs"/>
        </a:defRPr>
      </a:lvl8pPr>
      <a:lvl9pPr marL="3377428" algn="l" defTabSz="422178" rtl="0" eaLnBrk="1" latinLnBrk="0" hangingPunct="1">
        <a:defRPr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515" y="366761"/>
            <a:ext cx="8229600" cy="1143000"/>
          </a:xfrm>
        </p:spPr>
        <p:txBody>
          <a:bodyPr>
            <a:normAutofit fontScale="90000"/>
          </a:bodyPr>
          <a:lstStyle/>
          <a:p>
            <a:br>
              <a:rPr lang="nb-NO" dirty="0"/>
            </a:br>
            <a:br>
              <a:rPr lang="nb-NO" dirty="0"/>
            </a:br>
            <a:r>
              <a:rPr lang="nb-NO" dirty="0"/>
              <a:t>Samarbeid og medbestemmelse</a:t>
            </a:r>
            <a:br>
              <a:rPr lang="nb-NO" dirty="0"/>
            </a:br>
            <a:endParaRPr lang="nb-NO" dirty="0"/>
          </a:p>
        </p:txBody>
      </p:sp>
      <p:sp>
        <p:nvSpPr>
          <p:cNvPr id="3" name="Text Placeholder 2"/>
          <p:cNvSpPr>
            <a:spLocks noGrp="1"/>
          </p:cNvSpPr>
          <p:nvPr>
            <p:ph type="body" sz="quarter" idx="10"/>
          </p:nvPr>
        </p:nvSpPr>
        <p:spPr>
          <a:xfrm>
            <a:off x="910736" y="3221923"/>
            <a:ext cx="7107256" cy="2513984"/>
          </a:xfrm>
        </p:spPr>
        <p:txBody>
          <a:bodyPr>
            <a:normAutofit fontScale="40000" lnSpcReduction="20000"/>
          </a:bodyPr>
          <a:lstStyle/>
          <a:p>
            <a:r>
              <a:rPr lang="nb-NO" sz="6000" dirty="0"/>
              <a:t>Samling: Samarbeid og medbestemmelse i staten. </a:t>
            </a:r>
          </a:p>
          <a:p>
            <a:r>
              <a:rPr lang="nb-NO" sz="6000" dirty="0"/>
              <a:t>Målgruppe: mellomledere.</a:t>
            </a:r>
          </a:p>
          <a:p>
            <a:endParaRPr lang="nb-NO" sz="4500" dirty="0"/>
          </a:p>
          <a:p>
            <a:endParaRPr lang="nb-NO" sz="4500" dirty="0"/>
          </a:p>
          <a:p>
            <a:r>
              <a:rPr lang="nb-NO" sz="4500" dirty="0"/>
              <a:t>Arbeidshefte </a:t>
            </a:r>
          </a:p>
          <a:p>
            <a:endParaRPr lang="en-US" dirty="0"/>
          </a:p>
          <a:p>
            <a:br>
              <a:rPr lang="en-US" dirty="0"/>
            </a:br>
            <a:endParaRPr lang="en-US" dirty="0"/>
          </a:p>
        </p:txBody>
      </p:sp>
    </p:spTree>
    <p:extLst>
      <p:ext uri="{BB962C8B-B14F-4D97-AF65-F5344CB8AC3E}">
        <p14:creationId xmlns:p14="http://schemas.microsoft.com/office/powerpoint/2010/main" val="3697154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0"/>
          <p:cNvPicPr>
            <a:picLocks noChangeAspect="1" noChangeArrowheads="1"/>
          </p:cNvPicPr>
          <p:nvPr/>
        </p:nvPicPr>
        <p:blipFill>
          <a:blip r:embed="rId3"/>
          <a:srcRect/>
          <a:stretch>
            <a:fillRect/>
          </a:stretch>
        </p:blipFill>
        <p:spPr bwMode="auto">
          <a:xfrm>
            <a:off x="3751548" y="931280"/>
            <a:ext cx="4624388" cy="4139573"/>
          </a:xfrm>
          <a:prstGeom prst="rect">
            <a:avLst/>
          </a:prstGeom>
          <a:noFill/>
          <a:ln w="9525">
            <a:noFill/>
            <a:miter lim="800000"/>
            <a:headEnd/>
            <a:tailEnd/>
          </a:ln>
        </p:spPr>
      </p:pic>
      <p:sp>
        <p:nvSpPr>
          <p:cNvPr id="8" name="Rectangle 3"/>
          <p:cNvSpPr txBox="1">
            <a:spLocks noChangeArrowheads="1"/>
          </p:cNvSpPr>
          <p:nvPr/>
        </p:nvSpPr>
        <p:spPr>
          <a:xfrm>
            <a:off x="1146411" y="523169"/>
            <a:ext cx="2415357" cy="363939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accent6"/>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accent6"/>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accent6"/>
                </a:solidFill>
                <a:latin typeface="+mn-lt"/>
                <a:ea typeface="+mn-ea"/>
                <a:cs typeface="+mn-cs"/>
              </a:defRPr>
            </a:lvl3pPr>
            <a:lvl4pPr marL="1600200" indent="-228600" algn="l" defTabSz="457200" rtl="0" eaLnBrk="1" latinLnBrk="0" hangingPunct="1">
              <a:spcBef>
                <a:spcPct val="20000"/>
              </a:spcBef>
              <a:buFont typeface="Arial"/>
              <a:buChar char="–"/>
              <a:defRPr sz="2000" kern="1200" baseline="0">
                <a:solidFill>
                  <a:schemeClr val="accent6"/>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accent6"/>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nb-NO" sz="1477" dirty="0"/>
          </a:p>
          <a:p>
            <a:endParaRPr lang="nb-NO" sz="1477" dirty="0"/>
          </a:p>
          <a:p>
            <a:endParaRPr lang="nb-NO" sz="1477" dirty="0"/>
          </a:p>
          <a:p>
            <a:r>
              <a:rPr lang="nb-NO" sz="1477" dirty="0"/>
              <a:t>Behovet for individuelle hensyn versus behovet for lik behandling</a:t>
            </a:r>
          </a:p>
          <a:p>
            <a:r>
              <a:rPr lang="nb-NO" sz="1477" dirty="0"/>
              <a:t>Behovet for å ivareta gode relasjoner versus behovet for resultater</a:t>
            </a:r>
          </a:p>
          <a:p>
            <a:r>
              <a:rPr lang="nb-NO" sz="1477" dirty="0"/>
              <a:t>Behovet for å involvere versus behovet for å treffe beslutninger</a:t>
            </a:r>
          </a:p>
          <a:p>
            <a:r>
              <a:rPr lang="nb-NO" sz="1477" dirty="0"/>
              <a:t>Behovet for å ivareta individuell motivasjon versus de strategiske behovene til virksomheten</a:t>
            </a:r>
          </a:p>
          <a:p>
            <a:pPr>
              <a:buFont typeface="Arial"/>
              <a:buNone/>
            </a:pPr>
            <a:endParaRPr lang="nb-NO" sz="1477" dirty="0"/>
          </a:p>
          <a:p>
            <a:pPr>
              <a:buFont typeface="Arial"/>
              <a:buNone/>
            </a:pPr>
            <a:endParaRPr lang="nb-NO" sz="1477" dirty="0"/>
          </a:p>
          <a:p>
            <a:pPr>
              <a:buFont typeface="Arial"/>
              <a:buNone/>
            </a:pPr>
            <a:endParaRPr lang="nb-NO" sz="1477" dirty="0"/>
          </a:p>
        </p:txBody>
      </p:sp>
      <p:sp>
        <p:nvSpPr>
          <p:cNvPr id="9" name="Rectangle 2"/>
          <p:cNvSpPr>
            <a:spLocks noGrp="1" noChangeArrowheads="1"/>
          </p:cNvSpPr>
          <p:nvPr>
            <p:ph type="title"/>
          </p:nvPr>
        </p:nvSpPr>
        <p:spPr>
          <a:xfrm>
            <a:off x="422785" y="32983"/>
            <a:ext cx="8229600" cy="1143000"/>
          </a:xfrm>
          <a:prstGeom prst="rect">
            <a:avLst/>
          </a:prstGeom>
        </p:spPr>
        <p:txBody>
          <a:bodyPr>
            <a:normAutofit/>
          </a:bodyPr>
          <a:lstStyle/>
          <a:p>
            <a:r>
              <a:rPr lang="nb-NO" sz="3200" dirty="0"/>
              <a:t>Innebygde dilemmaer i lederrollen</a:t>
            </a:r>
          </a:p>
        </p:txBody>
      </p:sp>
    </p:spTree>
    <p:extLst>
      <p:ext uri="{BB962C8B-B14F-4D97-AF65-F5344CB8AC3E}">
        <p14:creationId xmlns:p14="http://schemas.microsoft.com/office/powerpoint/2010/main" val="991116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781587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2800" dirty="0"/>
              <a:t>Mål</a:t>
            </a:r>
          </a:p>
        </p:txBody>
      </p:sp>
      <p:sp>
        <p:nvSpPr>
          <p:cNvPr id="3" name="Plassholder for tekst 2"/>
          <p:cNvSpPr>
            <a:spLocks noGrp="1"/>
          </p:cNvSpPr>
          <p:nvPr>
            <p:ph type="body" sz="quarter" idx="13"/>
          </p:nvPr>
        </p:nvSpPr>
        <p:spPr>
          <a:xfrm>
            <a:off x="3163799" y="1168256"/>
            <a:ext cx="5356745" cy="4559300"/>
          </a:xfrm>
        </p:spPr>
        <p:txBody>
          <a:bodyPr>
            <a:noAutofit/>
          </a:bodyPr>
          <a:lstStyle/>
          <a:p>
            <a:pPr marL="0" indent="0">
              <a:buNone/>
            </a:pPr>
            <a:endParaRPr lang="nb-NO" sz="2400" i="1" dirty="0"/>
          </a:p>
          <a:p>
            <a:pPr marL="0" indent="0">
              <a:buNone/>
            </a:pPr>
            <a:r>
              <a:rPr lang="nb-NO" sz="2400" i="1" dirty="0"/>
              <a:t>Målet med samlingen: økt kunnskap om betydningen av et godt samarbeid mellom lederlinjen og de tillitsvalgte. </a:t>
            </a:r>
          </a:p>
          <a:p>
            <a:pPr marL="0" indent="0">
              <a:buNone/>
            </a:pPr>
            <a:endParaRPr lang="nb-NO" sz="2800" i="1" dirty="0"/>
          </a:p>
          <a:p>
            <a:pPr marL="0" indent="0">
              <a:buNone/>
            </a:pPr>
            <a:r>
              <a:rPr lang="nb-NO" sz="2000" i="1" dirty="0"/>
              <a:t>Tema: </a:t>
            </a:r>
          </a:p>
          <a:p>
            <a:pPr lvl="1"/>
            <a:r>
              <a:rPr lang="nb-NO" sz="1600" dirty="0"/>
              <a:t>samarbeid og medbestemmelse i staten</a:t>
            </a:r>
          </a:p>
          <a:p>
            <a:pPr lvl="1"/>
            <a:r>
              <a:rPr lang="nb-NO" sz="1600" dirty="0"/>
              <a:t>roller og ansvar – lederlinjen og de tillitsvalgte </a:t>
            </a:r>
          </a:p>
          <a:p>
            <a:pPr lvl="1"/>
            <a:r>
              <a:rPr lang="nb-NO" sz="1600" dirty="0"/>
              <a:t>dilemmaer i mellomlederrollen – muligheter og utfordringer</a:t>
            </a:r>
          </a:p>
          <a:p>
            <a:pPr lvl="1"/>
            <a:r>
              <a:rPr lang="nb-NO" sz="1600" dirty="0"/>
              <a:t>dilemmaer for diskusjon og refleksjon </a:t>
            </a:r>
          </a:p>
        </p:txBody>
      </p:sp>
      <p:pic>
        <p:nvPicPr>
          <p:cNvPr id="4"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665" y="1611937"/>
            <a:ext cx="2671396" cy="2917893"/>
          </a:xfrm>
          <a:prstGeom prst="rect">
            <a:avLst/>
          </a:prstGeom>
        </p:spPr>
      </p:pic>
    </p:spTree>
    <p:extLst>
      <p:ext uri="{BB962C8B-B14F-4D97-AF65-F5344CB8AC3E}">
        <p14:creationId xmlns:p14="http://schemas.microsoft.com/office/powerpoint/2010/main" val="2012181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a:xfrm>
            <a:off x="457200" y="183594"/>
            <a:ext cx="8229600" cy="1143000"/>
          </a:xfrm>
        </p:spPr>
        <p:txBody>
          <a:bodyPr>
            <a:normAutofit/>
          </a:bodyPr>
          <a:lstStyle/>
          <a:p>
            <a:r>
              <a:rPr lang="nb-NO" sz="2800" dirty="0"/>
              <a:t>Oppgave: Godt samarbeid – roller og ansvar</a:t>
            </a:r>
          </a:p>
        </p:txBody>
      </p:sp>
      <p:sp>
        <p:nvSpPr>
          <p:cNvPr id="5" name="Plassholder for tekst 4"/>
          <p:cNvSpPr>
            <a:spLocks noGrp="1"/>
          </p:cNvSpPr>
          <p:nvPr>
            <p:ph type="body" sz="quarter" idx="13"/>
          </p:nvPr>
        </p:nvSpPr>
        <p:spPr>
          <a:xfrm>
            <a:off x="2125663" y="1223197"/>
            <a:ext cx="3253859" cy="4559300"/>
          </a:xfrm>
        </p:spPr>
        <p:txBody>
          <a:bodyPr>
            <a:normAutofit/>
          </a:bodyPr>
          <a:lstStyle/>
          <a:p>
            <a:pPr marL="170044" lvl="1" indent="0">
              <a:buNone/>
            </a:pPr>
            <a:r>
              <a:rPr lang="nb-NO" sz="1108" b="1" dirty="0"/>
              <a:t>INDIVIDUELT</a:t>
            </a:r>
          </a:p>
          <a:p>
            <a:pPr marL="170044" lvl="1" indent="0">
              <a:buNone/>
            </a:pPr>
            <a:r>
              <a:rPr lang="nb-NO" sz="1108" dirty="0"/>
              <a:t>1. Hva mener du kjennetegner et godt samarbeid mellom partene?</a:t>
            </a:r>
          </a:p>
          <a:p>
            <a:pPr marL="170044" lvl="1" indent="0">
              <a:buNone/>
            </a:pPr>
            <a:r>
              <a:rPr lang="nb-NO" sz="1108" dirty="0"/>
              <a:t>Skriv:  </a:t>
            </a:r>
          </a:p>
          <a:p>
            <a:pPr marL="170044" lvl="1" indent="0">
              <a:buNone/>
            </a:pPr>
            <a:endParaRPr lang="nb-NO" sz="1108" dirty="0"/>
          </a:p>
          <a:p>
            <a:pPr marL="170044" lvl="1" indent="0">
              <a:buNone/>
            </a:pPr>
            <a:endParaRPr lang="nb-NO" sz="1108" dirty="0"/>
          </a:p>
          <a:p>
            <a:pPr marL="170044" lvl="1" indent="0">
              <a:buNone/>
            </a:pPr>
            <a:endParaRPr lang="nb-NO" sz="1108" dirty="0"/>
          </a:p>
          <a:p>
            <a:pPr marL="170044" lvl="1" indent="0">
              <a:buNone/>
            </a:pPr>
            <a:r>
              <a:rPr lang="nb-NO" sz="1108" dirty="0"/>
              <a:t>2. Hva mener du er øverste ledelsens rolle og ansvar for å bidra til et godt samarbeid?  </a:t>
            </a:r>
          </a:p>
          <a:p>
            <a:pPr marL="170044" lvl="1" indent="0">
              <a:buNone/>
            </a:pPr>
            <a:r>
              <a:rPr lang="nb-NO" sz="1108" dirty="0"/>
              <a:t>Skriv:</a:t>
            </a:r>
          </a:p>
          <a:p>
            <a:pPr marL="170044" lvl="1" indent="0">
              <a:buNone/>
            </a:pPr>
            <a:endParaRPr lang="nb-NO" sz="1108" dirty="0"/>
          </a:p>
          <a:p>
            <a:pPr marL="170044" lvl="1" indent="0">
              <a:buNone/>
            </a:pPr>
            <a:endParaRPr lang="nb-NO" sz="1108" dirty="0"/>
          </a:p>
          <a:p>
            <a:pPr marL="170044" lvl="1" indent="0">
              <a:buNone/>
            </a:pPr>
            <a:r>
              <a:rPr lang="nb-NO" sz="1108" dirty="0"/>
              <a:t>3. Hva mener du er mellomleders rolle og ansvar for å bidra til et godt samarbeid?  </a:t>
            </a:r>
          </a:p>
          <a:p>
            <a:pPr marL="170044" lvl="1" indent="0">
              <a:buNone/>
            </a:pPr>
            <a:r>
              <a:rPr lang="nb-NO" sz="1108" dirty="0"/>
              <a:t>Skriv:</a:t>
            </a:r>
          </a:p>
          <a:p>
            <a:pPr marL="170044" lvl="1" indent="0">
              <a:buNone/>
            </a:pPr>
            <a:endParaRPr lang="nb-NO" sz="1108" dirty="0"/>
          </a:p>
          <a:p>
            <a:pPr marL="170044" lvl="1" indent="0">
              <a:buNone/>
            </a:pPr>
            <a:endParaRPr lang="nb-NO" sz="1108" dirty="0"/>
          </a:p>
          <a:p>
            <a:pPr marL="170044" lvl="1" indent="0">
              <a:buNone/>
            </a:pPr>
            <a:endParaRPr lang="nb-NO" sz="1108" dirty="0"/>
          </a:p>
          <a:p>
            <a:pPr marL="170044" lvl="1" indent="0">
              <a:buNone/>
            </a:pPr>
            <a:r>
              <a:rPr lang="nb-NO" sz="1108" dirty="0"/>
              <a:t>4. Hva mener du er de tillitsvalgtes roller og ansvar for å bidra til et godt samarbeid?  </a:t>
            </a:r>
          </a:p>
          <a:p>
            <a:pPr marL="170044" lvl="1" indent="0">
              <a:buNone/>
            </a:pPr>
            <a:r>
              <a:rPr lang="nb-NO" sz="1108" dirty="0"/>
              <a:t>Skriv:</a:t>
            </a:r>
          </a:p>
          <a:p>
            <a:pPr marL="170044" lvl="1" indent="0">
              <a:buNone/>
            </a:pPr>
            <a:endParaRPr lang="nb-NO" sz="1108" dirty="0"/>
          </a:p>
          <a:p>
            <a:pPr marL="170044" lvl="1" indent="0">
              <a:buNone/>
            </a:pPr>
            <a:endParaRPr lang="nb-NO" sz="1108" dirty="0"/>
          </a:p>
          <a:p>
            <a:pPr marL="170044" lvl="1" indent="0">
              <a:buNone/>
            </a:pPr>
            <a:endParaRPr lang="nb-NO" sz="1108" dirty="0"/>
          </a:p>
          <a:p>
            <a:pPr marL="170044" lvl="1" indent="0">
              <a:buNone/>
            </a:pPr>
            <a:endParaRPr lang="nb-NO" sz="1108" dirty="0"/>
          </a:p>
          <a:p>
            <a:pPr marL="170044" lvl="1" indent="0">
              <a:buNone/>
            </a:pPr>
            <a:endParaRPr lang="nb-NO" sz="1108" dirty="0"/>
          </a:p>
        </p:txBody>
      </p:sp>
      <p:sp>
        <p:nvSpPr>
          <p:cNvPr id="8" name="Plassholder for tekst 7"/>
          <p:cNvSpPr>
            <a:spLocks noGrp="1"/>
          </p:cNvSpPr>
          <p:nvPr>
            <p:ph type="body" sz="quarter" idx="4294967295"/>
          </p:nvPr>
        </p:nvSpPr>
        <p:spPr>
          <a:xfrm>
            <a:off x="125166" y="1326594"/>
            <a:ext cx="1901714" cy="3264044"/>
          </a:xfrm>
          <a:solidFill>
            <a:schemeClr val="accent1"/>
          </a:solidFill>
        </p:spPr>
        <p:txBody>
          <a:bodyPr>
            <a:normAutofit fontScale="25000" lnSpcReduction="20000"/>
          </a:bodyPr>
          <a:lstStyle/>
          <a:p>
            <a:pPr marL="170044" lvl="1" indent="0">
              <a:buNone/>
            </a:pPr>
            <a:r>
              <a:rPr lang="nb-NO" sz="5600" dirty="0">
                <a:solidFill>
                  <a:schemeClr val="bg1"/>
                </a:solidFill>
              </a:rPr>
              <a:t>Instruksjon: </a:t>
            </a:r>
          </a:p>
          <a:p>
            <a:pPr marL="170044" lvl="1" indent="0">
              <a:buNone/>
            </a:pPr>
            <a:r>
              <a:rPr lang="nb-NO" sz="4800" dirty="0">
                <a:solidFill>
                  <a:schemeClr val="bg1"/>
                </a:solidFill>
              </a:rPr>
              <a:t>1. Tenk individuelt – skriv ned noen punkter på hvert punkt (3 min) </a:t>
            </a:r>
          </a:p>
          <a:p>
            <a:pPr marL="170044" lvl="1" indent="0">
              <a:buNone/>
            </a:pPr>
            <a:endParaRPr lang="nb-NO" sz="4800" dirty="0">
              <a:solidFill>
                <a:schemeClr val="bg1"/>
              </a:solidFill>
            </a:endParaRPr>
          </a:p>
          <a:p>
            <a:pPr marL="170044" lvl="1" indent="0">
              <a:buNone/>
            </a:pPr>
            <a:r>
              <a:rPr lang="nb-NO" sz="4800" dirty="0">
                <a:solidFill>
                  <a:schemeClr val="bg1"/>
                </a:solidFill>
              </a:rPr>
              <a:t>2. Del i grupper på 4– 6 og forsøk å bli enig om noen punkter (10 min)</a:t>
            </a:r>
          </a:p>
          <a:p>
            <a:pPr marL="170044" lvl="1" indent="0">
              <a:buNone/>
            </a:pPr>
            <a:endParaRPr lang="nb-NO" sz="4800" dirty="0">
              <a:solidFill>
                <a:schemeClr val="bg1"/>
              </a:solidFill>
            </a:endParaRPr>
          </a:p>
          <a:p>
            <a:pPr marL="170044" lvl="1" indent="0">
              <a:buNone/>
            </a:pPr>
            <a:r>
              <a:rPr lang="nb-NO" sz="4800" dirty="0">
                <a:solidFill>
                  <a:schemeClr val="bg1"/>
                </a:solidFill>
              </a:rPr>
              <a:t>3. Rapportering fra hver gruppe på tavle/flippover (10 min)</a:t>
            </a:r>
          </a:p>
          <a:p>
            <a:pPr marL="381133" lvl="1" indent="-211089">
              <a:buNone/>
            </a:pPr>
            <a:r>
              <a:rPr lang="nb-NO" sz="4800" dirty="0">
                <a:solidFill>
                  <a:schemeClr val="bg1"/>
                </a:solidFill>
              </a:rPr>
              <a:t> </a:t>
            </a:r>
          </a:p>
          <a:p>
            <a:endParaRPr lang="nb-NO" dirty="0">
              <a:solidFill>
                <a:schemeClr val="bg1"/>
              </a:solidFill>
            </a:endParaRPr>
          </a:p>
        </p:txBody>
      </p:sp>
      <p:sp>
        <p:nvSpPr>
          <p:cNvPr id="9" name="Plassholder for tekst 4"/>
          <p:cNvSpPr txBox="1">
            <a:spLocks/>
          </p:cNvSpPr>
          <p:nvPr/>
        </p:nvSpPr>
        <p:spPr>
          <a:xfrm>
            <a:off x="5498274" y="1196458"/>
            <a:ext cx="3645725" cy="4999625"/>
          </a:xfrm>
          <a:prstGeom prst="rect">
            <a:avLst/>
          </a:prstGeom>
          <a:solidFill>
            <a:schemeClr val="bg1"/>
          </a:solidFill>
        </p:spPr>
        <p:txBody>
          <a:bodyPr vert="horz" lIns="0" tIns="0" rIns="0" bIns="0" rtlCol="0">
            <a:noAutofit/>
          </a:bodyPr>
          <a:lstStyle>
            <a:lvl1pPr marL="188913" indent="-188913" algn="l" defTabSz="457200" rtl="0" eaLnBrk="1" latinLnBrk="0" hangingPunct="1">
              <a:spcBef>
                <a:spcPct val="20000"/>
              </a:spcBef>
              <a:buClr>
                <a:schemeClr val="tx2"/>
              </a:buClr>
              <a:buSzPct val="70000"/>
              <a:buFont typeface="Wingdings" charset="2"/>
              <a:buChar char="§"/>
              <a:defRPr sz="1000" b="0" i="0" kern="1200">
                <a:solidFill>
                  <a:schemeClr val="tx1"/>
                </a:solidFill>
                <a:latin typeface="Arial"/>
                <a:ea typeface="+mn-ea"/>
                <a:cs typeface="Arial"/>
              </a:defRPr>
            </a:lvl1pPr>
            <a:lvl2pPr marL="533400" indent="-180975" algn="l" defTabSz="457200" rtl="0" eaLnBrk="1" latinLnBrk="0" hangingPunct="1">
              <a:spcBef>
                <a:spcPct val="20000"/>
              </a:spcBef>
              <a:buClr>
                <a:schemeClr val="tx2"/>
              </a:buClr>
              <a:buSzPct val="70000"/>
              <a:buFont typeface="Wingdings" pitchFamily="2" charset="2"/>
              <a:buChar char="§"/>
              <a:defRPr sz="1000" b="0" i="0" kern="1200">
                <a:solidFill>
                  <a:schemeClr val="tx1"/>
                </a:solidFill>
                <a:latin typeface="Arial"/>
                <a:ea typeface="+mn-ea"/>
                <a:cs typeface="Arial"/>
              </a:defRPr>
            </a:lvl2pPr>
            <a:lvl3pPr marL="895350" indent="-174625" algn="l" defTabSz="619125" rtl="0" eaLnBrk="1" latinLnBrk="0" hangingPunct="1">
              <a:spcBef>
                <a:spcPct val="20000"/>
              </a:spcBef>
              <a:buClr>
                <a:schemeClr val="tx2"/>
              </a:buClr>
              <a:buSzPct val="70000"/>
              <a:buFont typeface="Wingdings" pitchFamily="2" charset="2"/>
              <a:buChar char="§"/>
              <a:defRPr sz="1000" b="0" i="0" kern="1200">
                <a:solidFill>
                  <a:schemeClr val="tx1"/>
                </a:solidFill>
                <a:latin typeface="Arial"/>
                <a:ea typeface="+mn-ea"/>
                <a:cs typeface="Arial"/>
              </a:defRPr>
            </a:lvl3pPr>
            <a:lvl4pPr marL="1260475" indent="-179388" algn="l" defTabSz="457200" rtl="0" eaLnBrk="1" latinLnBrk="0" hangingPunct="1">
              <a:spcBef>
                <a:spcPct val="20000"/>
              </a:spcBef>
              <a:buClr>
                <a:schemeClr val="tx2"/>
              </a:buClr>
              <a:buSzPct val="70000"/>
              <a:buFont typeface="Wingdings" pitchFamily="2" charset="2"/>
              <a:buChar char="§"/>
              <a:defRPr sz="1000" b="0" i="0" kern="1200">
                <a:solidFill>
                  <a:schemeClr val="tx1"/>
                </a:solidFill>
                <a:latin typeface="Arial"/>
                <a:ea typeface="+mn-ea"/>
                <a:cs typeface="Arial"/>
              </a:defRPr>
            </a:lvl4pPr>
            <a:lvl5pPr marL="1609725" indent="-179388" algn="l" defTabSz="457200" rtl="0" eaLnBrk="1" latinLnBrk="0" hangingPunct="1">
              <a:spcBef>
                <a:spcPct val="20000"/>
              </a:spcBef>
              <a:buClr>
                <a:schemeClr val="tx2"/>
              </a:buClr>
              <a:buSzPct val="70000"/>
              <a:buFont typeface="Wingdings" pitchFamily="2" charset="2"/>
              <a:buChar char="§"/>
              <a:defRPr sz="10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0044" lvl="1" indent="0">
              <a:buNone/>
            </a:pPr>
            <a:r>
              <a:rPr lang="nb-NO" sz="1108" b="1" dirty="0">
                <a:solidFill>
                  <a:schemeClr val="accent6">
                    <a:lumMod val="50000"/>
                  </a:schemeClr>
                </a:solidFill>
              </a:rPr>
              <a:t>GRUPPE</a:t>
            </a:r>
          </a:p>
          <a:p>
            <a:pPr marL="170044" lvl="1" indent="0">
              <a:buNone/>
            </a:pPr>
            <a:r>
              <a:rPr lang="nb-NO" sz="1108" dirty="0">
                <a:solidFill>
                  <a:schemeClr val="accent6">
                    <a:lumMod val="50000"/>
                  </a:schemeClr>
                </a:solidFill>
              </a:rPr>
              <a:t>1. Hva mener dere kjennetegner et godt samarbeid mellom partene?</a:t>
            </a:r>
          </a:p>
          <a:p>
            <a:pPr marL="170044" lvl="1" indent="0">
              <a:buNone/>
            </a:pPr>
            <a:r>
              <a:rPr lang="nb-NO" sz="1108" dirty="0">
                <a:solidFill>
                  <a:schemeClr val="accent6">
                    <a:lumMod val="50000"/>
                  </a:schemeClr>
                </a:solidFill>
              </a:rPr>
              <a:t>Skriv:  </a:t>
            </a:r>
          </a:p>
          <a:p>
            <a:pPr marL="170044" lvl="1" indent="0">
              <a:buNone/>
            </a:pPr>
            <a:endParaRPr lang="nb-NO" sz="1108" dirty="0">
              <a:solidFill>
                <a:schemeClr val="accent6">
                  <a:lumMod val="50000"/>
                </a:schemeClr>
              </a:solidFill>
            </a:endParaRPr>
          </a:p>
          <a:p>
            <a:pPr marL="170044" lvl="1" indent="0">
              <a:buNone/>
            </a:pPr>
            <a:endParaRPr lang="nb-NO" sz="1108" dirty="0">
              <a:solidFill>
                <a:schemeClr val="accent6">
                  <a:lumMod val="50000"/>
                </a:schemeClr>
              </a:solidFill>
            </a:endParaRPr>
          </a:p>
          <a:p>
            <a:pPr marL="170044" lvl="1" indent="0">
              <a:buNone/>
            </a:pPr>
            <a:endParaRPr lang="nb-NO" sz="1108" dirty="0">
              <a:solidFill>
                <a:schemeClr val="accent6">
                  <a:lumMod val="50000"/>
                </a:schemeClr>
              </a:solidFill>
            </a:endParaRPr>
          </a:p>
          <a:p>
            <a:pPr marL="170044" lvl="1" indent="0">
              <a:buNone/>
            </a:pPr>
            <a:r>
              <a:rPr lang="nb-NO" sz="1108" dirty="0">
                <a:solidFill>
                  <a:schemeClr val="accent6">
                    <a:lumMod val="50000"/>
                  </a:schemeClr>
                </a:solidFill>
              </a:rPr>
              <a:t>2. Hva mener dere er øverste ledelsens rolle og ansvar for å bidra til et godt samarbeid?  </a:t>
            </a:r>
          </a:p>
          <a:p>
            <a:pPr marL="170044" lvl="1" indent="0">
              <a:buNone/>
            </a:pPr>
            <a:r>
              <a:rPr lang="nb-NO" sz="1108" dirty="0">
                <a:solidFill>
                  <a:schemeClr val="accent6">
                    <a:lumMod val="50000"/>
                  </a:schemeClr>
                </a:solidFill>
              </a:rPr>
              <a:t>Skriv:</a:t>
            </a:r>
          </a:p>
          <a:p>
            <a:pPr marL="170044" lvl="1" indent="0">
              <a:buNone/>
            </a:pPr>
            <a:endParaRPr lang="nb-NO" sz="1108" dirty="0">
              <a:solidFill>
                <a:schemeClr val="accent6">
                  <a:lumMod val="50000"/>
                </a:schemeClr>
              </a:solidFill>
            </a:endParaRPr>
          </a:p>
          <a:p>
            <a:pPr marL="170044" lvl="1" indent="0">
              <a:buNone/>
            </a:pPr>
            <a:endParaRPr lang="nb-NO" sz="1108" dirty="0">
              <a:solidFill>
                <a:schemeClr val="accent6">
                  <a:lumMod val="50000"/>
                </a:schemeClr>
              </a:solidFill>
            </a:endParaRPr>
          </a:p>
          <a:p>
            <a:pPr marL="170044" lvl="1" indent="0">
              <a:buNone/>
            </a:pPr>
            <a:r>
              <a:rPr lang="nb-NO" sz="1108" dirty="0">
                <a:solidFill>
                  <a:schemeClr val="accent6">
                    <a:lumMod val="50000"/>
                  </a:schemeClr>
                </a:solidFill>
              </a:rPr>
              <a:t>3. Hva mener dere er mellomleders rolle og ansvar for å bidra til et godt samarbeid?  </a:t>
            </a:r>
          </a:p>
          <a:p>
            <a:pPr marL="170044" lvl="1" indent="0">
              <a:buNone/>
            </a:pPr>
            <a:r>
              <a:rPr lang="nb-NO" sz="1108" dirty="0">
                <a:solidFill>
                  <a:schemeClr val="accent6">
                    <a:lumMod val="50000"/>
                  </a:schemeClr>
                </a:solidFill>
              </a:rPr>
              <a:t>Skriv:</a:t>
            </a:r>
          </a:p>
          <a:p>
            <a:pPr marL="170044" lvl="1" indent="0">
              <a:buNone/>
            </a:pPr>
            <a:endParaRPr lang="nb-NO" sz="1108" dirty="0">
              <a:solidFill>
                <a:schemeClr val="accent6">
                  <a:lumMod val="50000"/>
                </a:schemeClr>
              </a:solidFill>
            </a:endParaRPr>
          </a:p>
          <a:p>
            <a:pPr marL="170044" lvl="1" indent="0">
              <a:buNone/>
            </a:pPr>
            <a:endParaRPr lang="nb-NO" sz="1108" dirty="0">
              <a:solidFill>
                <a:schemeClr val="accent6">
                  <a:lumMod val="50000"/>
                </a:schemeClr>
              </a:solidFill>
            </a:endParaRPr>
          </a:p>
          <a:p>
            <a:pPr marL="170044" lvl="1" indent="0">
              <a:buNone/>
            </a:pPr>
            <a:endParaRPr lang="nb-NO" sz="1108" dirty="0">
              <a:solidFill>
                <a:schemeClr val="accent6">
                  <a:lumMod val="50000"/>
                </a:schemeClr>
              </a:solidFill>
            </a:endParaRPr>
          </a:p>
          <a:p>
            <a:pPr marL="170044" lvl="1" indent="0">
              <a:buNone/>
            </a:pPr>
            <a:r>
              <a:rPr lang="nb-NO" sz="1108" dirty="0">
                <a:solidFill>
                  <a:schemeClr val="accent6">
                    <a:lumMod val="50000"/>
                  </a:schemeClr>
                </a:solidFill>
              </a:rPr>
              <a:t>4. Hva mener dere er de tillitsvalgtes roller og ansvar for å bidra til et godt samarbeid?  </a:t>
            </a:r>
          </a:p>
          <a:p>
            <a:pPr marL="170044" lvl="1" indent="0">
              <a:buNone/>
            </a:pPr>
            <a:r>
              <a:rPr lang="nb-NO" sz="1108" dirty="0">
                <a:solidFill>
                  <a:schemeClr val="accent6">
                    <a:lumMod val="50000"/>
                  </a:schemeClr>
                </a:solidFill>
              </a:rPr>
              <a:t>Skriv:</a:t>
            </a:r>
          </a:p>
          <a:p>
            <a:pPr marL="170044" lvl="1" indent="0">
              <a:buNone/>
            </a:pPr>
            <a:endParaRPr lang="nb-NO" sz="1108" dirty="0">
              <a:solidFill>
                <a:schemeClr val="accent6"/>
              </a:solidFill>
            </a:endParaRPr>
          </a:p>
          <a:p>
            <a:pPr marL="170044" lvl="1" indent="0">
              <a:buNone/>
            </a:pPr>
            <a:endParaRPr lang="nb-NO" sz="1108" dirty="0">
              <a:solidFill>
                <a:schemeClr val="accent6"/>
              </a:solidFill>
            </a:endParaRPr>
          </a:p>
          <a:p>
            <a:pPr marL="170044" lvl="1" indent="0">
              <a:buNone/>
            </a:pPr>
            <a:endParaRPr lang="nb-NO" sz="1108" dirty="0">
              <a:solidFill>
                <a:schemeClr val="accent6"/>
              </a:solidFill>
            </a:endParaRPr>
          </a:p>
          <a:p>
            <a:pPr marL="170044" lvl="1" indent="0">
              <a:buNone/>
            </a:pPr>
            <a:endParaRPr lang="nb-NO" sz="1108" dirty="0">
              <a:solidFill>
                <a:schemeClr val="accent6"/>
              </a:solidFill>
            </a:endParaRPr>
          </a:p>
          <a:p>
            <a:pPr marL="170044" lvl="1" indent="0">
              <a:buNone/>
            </a:pPr>
            <a:endParaRPr lang="nb-NO" sz="1108" dirty="0"/>
          </a:p>
          <a:p>
            <a:pPr marL="170044" lvl="1" indent="0">
              <a:buNone/>
            </a:pPr>
            <a:endParaRPr lang="nb-NO" sz="1108" dirty="0"/>
          </a:p>
        </p:txBody>
      </p:sp>
    </p:spTree>
    <p:extLst>
      <p:ext uri="{BB962C8B-B14F-4D97-AF65-F5344CB8AC3E}">
        <p14:creationId xmlns:p14="http://schemas.microsoft.com/office/powerpoint/2010/main" val="2921034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1"/>
          <p:cNvSpPr>
            <a:spLocks noGrp="1"/>
          </p:cNvSpPr>
          <p:nvPr>
            <p:ph type="title"/>
          </p:nvPr>
        </p:nvSpPr>
        <p:spPr>
          <a:xfrm>
            <a:off x="200294" y="0"/>
            <a:ext cx="8229600" cy="649313"/>
          </a:xfrm>
        </p:spPr>
        <p:txBody>
          <a:bodyPr>
            <a:normAutofit/>
          </a:bodyPr>
          <a:lstStyle/>
          <a:p>
            <a:r>
              <a:rPr lang="nb-NO" sz="2800" dirty="0"/>
              <a:t>Rammebetingelser for et godt samarbeid</a:t>
            </a:r>
          </a:p>
        </p:txBody>
      </p:sp>
      <p:sp>
        <p:nvSpPr>
          <p:cNvPr id="2" name="Rektangel 1"/>
          <p:cNvSpPr/>
          <p:nvPr/>
        </p:nvSpPr>
        <p:spPr>
          <a:xfrm>
            <a:off x="200293" y="934320"/>
            <a:ext cx="2293525" cy="3139321"/>
          </a:xfrm>
          <a:prstGeom prst="rect">
            <a:avLst/>
          </a:prstGeom>
        </p:spPr>
        <p:txBody>
          <a:bodyPr wrap="square">
            <a:spAutoFit/>
          </a:bodyPr>
          <a:lstStyle/>
          <a:p>
            <a:r>
              <a:rPr lang="nb-NO" sz="1100" b="1" dirty="0">
                <a:solidFill>
                  <a:prstClr val="black"/>
                </a:solidFill>
              </a:rPr>
              <a:t>Rammebetingelser for et godt samarbeid </a:t>
            </a:r>
          </a:p>
          <a:p>
            <a:endParaRPr lang="nb-NO" sz="1100" b="1" dirty="0">
              <a:solidFill>
                <a:prstClr val="black"/>
              </a:solidFill>
            </a:endParaRPr>
          </a:p>
          <a:p>
            <a:r>
              <a:rPr lang="nb-NO" sz="1100" dirty="0">
                <a:solidFill>
                  <a:prstClr val="black"/>
                </a:solidFill>
              </a:rPr>
              <a:t>Et godt samarbeid forutsetter et godt og avklart lokalt fundament for samarbeidet. </a:t>
            </a:r>
          </a:p>
          <a:p>
            <a:endParaRPr lang="nb-NO" sz="1100" dirty="0">
              <a:solidFill>
                <a:prstClr val="black"/>
              </a:solidFill>
            </a:endParaRPr>
          </a:p>
          <a:p>
            <a:r>
              <a:rPr lang="nb-NO" sz="1100" dirty="0">
                <a:solidFill>
                  <a:prstClr val="black"/>
                </a:solidFill>
              </a:rPr>
              <a:t>Denne sjekklisten kan brukes av både leder og tillitsvalgte som «egenvurdering» og som grunnlag for en diskusjon og evaluering av samarbeidet. </a:t>
            </a:r>
          </a:p>
          <a:p>
            <a:endParaRPr lang="nb-NO" sz="1100" dirty="0">
              <a:solidFill>
                <a:prstClr val="black"/>
              </a:solidFill>
            </a:endParaRPr>
          </a:p>
          <a:p>
            <a:r>
              <a:rPr lang="nb-NO" sz="1100" dirty="0">
                <a:solidFill>
                  <a:prstClr val="black"/>
                </a:solidFill>
              </a:rPr>
              <a:t>Sjekklisten inneholder både påstander om rammer og samhandling.  Begge deler er viktig for et konstruktivt samarbeid. </a:t>
            </a:r>
          </a:p>
        </p:txBody>
      </p:sp>
      <p:graphicFrame>
        <p:nvGraphicFramePr>
          <p:cNvPr id="5" name="Tabell 4"/>
          <p:cNvGraphicFramePr>
            <a:graphicFrameLocks noGrp="1"/>
          </p:cNvGraphicFramePr>
          <p:nvPr>
            <p:extLst>
              <p:ext uri="{D42A27DB-BD31-4B8C-83A1-F6EECF244321}">
                <p14:modId xmlns:p14="http://schemas.microsoft.com/office/powerpoint/2010/main" val="1790630413"/>
              </p:ext>
            </p:extLst>
          </p:nvPr>
        </p:nvGraphicFramePr>
        <p:xfrm>
          <a:off x="3756684" y="589487"/>
          <a:ext cx="5164356" cy="6379815"/>
        </p:xfrm>
        <a:graphic>
          <a:graphicData uri="http://schemas.openxmlformats.org/drawingml/2006/table">
            <a:tbl>
              <a:tblPr>
                <a:tableStyleId>{5C22544A-7EE6-4342-B048-85BDC9FD1C3A}</a:tableStyleId>
              </a:tblPr>
              <a:tblGrid>
                <a:gridCol w="4214009">
                  <a:extLst>
                    <a:ext uri="{9D8B030D-6E8A-4147-A177-3AD203B41FA5}">
                      <a16:colId xmlns:a16="http://schemas.microsoft.com/office/drawing/2014/main" val="20000"/>
                    </a:ext>
                  </a:extLst>
                </a:gridCol>
                <a:gridCol w="950347">
                  <a:extLst>
                    <a:ext uri="{9D8B030D-6E8A-4147-A177-3AD203B41FA5}">
                      <a16:colId xmlns:a16="http://schemas.microsoft.com/office/drawing/2014/main" val="20001"/>
                    </a:ext>
                  </a:extLst>
                </a:gridCol>
              </a:tblGrid>
              <a:tr h="315301">
                <a:tc>
                  <a:txBody>
                    <a:bodyPr/>
                    <a:lstStyle/>
                    <a:p>
                      <a:pPr>
                        <a:lnSpc>
                          <a:spcPct val="115000"/>
                        </a:lnSpc>
                        <a:spcAft>
                          <a:spcPts val="0"/>
                        </a:spcAft>
                      </a:pPr>
                      <a:r>
                        <a:rPr lang="nb-NO" sz="1000" b="1" dirty="0">
                          <a:effectLst/>
                        </a:rPr>
                        <a:t>SJEKKLISTE FOR RAMMER OG SAMHANDLING</a:t>
                      </a:r>
                      <a:endParaRPr lang="nb-NO" sz="1000" b="1" dirty="0">
                        <a:effectLst/>
                        <a:latin typeface="Calibri" panose="020F0502020204030204" pitchFamily="34" charset="0"/>
                        <a:ea typeface="Calibri" panose="020F0502020204030204" pitchFamily="34" charset="0"/>
                        <a:cs typeface="Calibri" panose="020F0502020204030204" pitchFamily="34" charset="0"/>
                      </a:endParaRPr>
                    </a:p>
                  </a:txBody>
                  <a:tcPr marL="54002" marR="54002" marT="24924" marB="24924"/>
                </a:tc>
                <a:tc>
                  <a:txBody>
                    <a:bodyPr/>
                    <a:lstStyle/>
                    <a:p>
                      <a:pPr algn="ctr">
                        <a:lnSpc>
                          <a:spcPct val="115000"/>
                        </a:lnSpc>
                        <a:spcAft>
                          <a:spcPts val="0"/>
                        </a:spcAft>
                      </a:pPr>
                      <a:r>
                        <a:rPr lang="nb-NO" sz="1600" dirty="0">
                          <a:effectLst/>
                        </a:rPr>
                        <a:t>+/-</a:t>
                      </a:r>
                      <a:endParaRPr lang="nb-NO" sz="1000" dirty="0">
                        <a:effectLst/>
                        <a:latin typeface="Calibri" panose="020F0502020204030204" pitchFamily="34" charset="0"/>
                        <a:ea typeface="Calibri" panose="020F0502020204030204" pitchFamily="34" charset="0"/>
                        <a:cs typeface="Calibri" panose="020F0502020204030204" pitchFamily="34" charset="0"/>
                      </a:endParaRPr>
                    </a:p>
                  </a:txBody>
                  <a:tcPr marL="54002" marR="54002" marT="24924" marB="24924"/>
                </a:tc>
                <a:extLst>
                  <a:ext uri="{0D108BD9-81ED-4DB2-BD59-A6C34878D82A}">
                    <a16:rowId xmlns:a16="http://schemas.microsoft.com/office/drawing/2014/main" val="10000"/>
                  </a:ext>
                </a:extLst>
              </a:tr>
              <a:tr h="281837">
                <a:tc>
                  <a:txBody>
                    <a:bodyPr/>
                    <a:lstStyle/>
                    <a:p>
                      <a:pPr>
                        <a:lnSpc>
                          <a:spcPct val="115000"/>
                        </a:lnSpc>
                        <a:spcAft>
                          <a:spcPts val="0"/>
                        </a:spcAft>
                      </a:pPr>
                      <a:r>
                        <a:rPr lang="nb-NO" sz="1000" b="1" dirty="0">
                          <a:effectLst/>
                        </a:rPr>
                        <a:t>Rammer: </a:t>
                      </a:r>
                      <a:endParaRPr lang="nb-NO" sz="1000" b="1" dirty="0">
                        <a:effectLst/>
                        <a:latin typeface="Calibri" panose="020F0502020204030204" pitchFamily="34" charset="0"/>
                        <a:ea typeface="Calibri" panose="020F0502020204030204" pitchFamily="34" charset="0"/>
                        <a:cs typeface="Calibri" panose="020F0502020204030204" pitchFamily="34" charset="0"/>
                      </a:endParaRPr>
                    </a:p>
                  </a:txBody>
                  <a:tcPr marL="53079" marR="53079" marT="25386" marB="25386"/>
                </a:tc>
                <a:tc>
                  <a:txBody>
                    <a:bodyPr/>
                    <a:lstStyle/>
                    <a:p>
                      <a:pPr>
                        <a:lnSpc>
                          <a:spcPct val="115000"/>
                        </a:lnSpc>
                        <a:spcAft>
                          <a:spcPts val="0"/>
                        </a:spcAft>
                      </a:pPr>
                      <a:r>
                        <a:rPr lang="nb-NO" sz="1400">
                          <a:effectLst/>
                        </a:rPr>
                        <a:t> </a:t>
                      </a:r>
                      <a:endParaRPr lang="nb-NO" sz="1200">
                        <a:effectLst/>
                        <a:latin typeface="Calibri" panose="020F0502020204030204" pitchFamily="34" charset="0"/>
                        <a:ea typeface="Calibri" panose="020F0502020204030204" pitchFamily="34" charset="0"/>
                        <a:cs typeface="Calibri" panose="020F0502020204030204" pitchFamily="34" charset="0"/>
                      </a:endParaRPr>
                    </a:p>
                  </a:txBody>
                  <a:tcPr marL="54002" marR="54002" marT="24924" marB="24924"/>
                </a:tc>
                <a:extLst>
                  <a:ext uri="{0D108BD9-81ED-4DB2-BD59-A6C34878D82A}">
                    <a16:rowId xmlns:a16="http://schemas.microsoft.com/office/drawing/2014/main" val="10001"/>
                  </a:ext>
                </a:extLst>
              </a:tr>
              <a:tr h="281837">
                <a:tc>
                  <a:txBody>
                    <a:bodyPr/>
                    <a:lstStyle/>
                    <a:p>
                      <a:pPr>
                        <a:lnSpc>
                          <a:spcPct val="115000"/>
                        </a:lnSpc>
                        <a:spcAft>
                          <a:spcPts val="0"/>
                        </a:spcAft>
                      </a:pPr>
                      <a:r>
                        <a:rPr lang="nb-NO" sz="1000" dirty="0">
                          <a:effectLst/>
                        </a:rPr>
                        <a:t>Vi har god kjennskap til aktuelt lov- og avtaleverk.</a:t>
                      </a:r>
                      <a:endParaRPr lang="nb-NO" sz="1000" dirty="0">
                        <a:effectLst/>
                        <a:latin typeface="Calibri" panose="020F0502020204030204" pitchFamily="34" charset="0"/>
                        <a:ea typeface="Calibri" panose="020F0502020204030204" pitchFamily="34" charset="0"/>
                        <a:cs typeface="Calibri" panose="020F0502020204030204" pitchFamily="34" charset="0"/>
                      </a:endParaRPr>
                    </a:p>
                  </a:txBody>
                  <a:tcPr marL="53079" marR="53079" marT="25386" marB="25386"/>
                </a:tc>
                <a:tc>
                  <a:txBody>
                    <a:bodyPr/>
                    <a:lstStyle/>
                    <a:p>
                      <a:pPr>
                        <a:lnSpc>
                          <a:spcPct val="115000"/>
                        </a:lnSpc>
                        <a:spcAft>
                          <a:spcPts val="0"/>
                        </a:spcAft>
                      </a:pPr>
                      <a:r>
                        <a:rPr lang="nb-NO" sz="1400">
                          <a:effectLst/>
                        </a:rPr>
                        <a:t> </a:t>
                      </a:r>
                      <a:endParaRPr lang="nb-NO" sz="1200">
                        <a:effectLst/>
                        <a:latin typeface="Calibri" panose="020F0502020204030204" pitchFamily="34" charset="0"/>
                        <a:ea typeface="Calibri" panose="020F0502020204030204" pitchFamily="34" charset="0"/>
                        <a:cs typeface="Calibri" panose="020F0502020204030204" pitchFamily="34" charset="0"/>
                      </a:endParaRPr>
                    </a:p>
                  </a:txBody>
                  <a:tcPr marL="54002" marR="54002" marT="24924" marB="24924"/>
                </a:tc>
                <a:extLst>
                  <a:ext uri="{0D108BD9-81ED-4DB2-BD59-A6C34878D82A}">
                    <a16:rowId xmlns:a16="http://schemas.microsoft.com/office/drawing/2014/main" val="10002"/>
                  </a:ext>
                </a:extLst>
              </a:tr>
              <a:tr h="281837">
                <a:tc>
                  <a:txBody>
                    <a:bodyPr/>
                    <a:lstStyle/>
                    <a:p>
                      <a:pPr>
                        <a:lnSpc>
                          <a:spcPct val="115000"/>
                        </a:lnSpc>
                        <a:spcAft>
                          <a:spcPts val="0"/>
                        </a:spcAft>
                      </a:pPr>
                      <a:r>
                        <a:rPr lang="nb-NO" sz="1000" dirty="0">
                          <a:effectLst/>
                        </a:rPr>
                        <a:t>Vi har faste, avtalte møtetidspunkt (et årshjul).</a:t>
                      </a:r>
                      <a:endParaRPr lang="nb-NO" sz="1000" dirty="0">
                        <a:effectLst/>
                        <a:latin typeface="Calibri" panose="020F0502020204030204" pitchFamily="34" charset="0"/>
                        <a:ea typeface="Calibri" panose="020F0502020204030204" pitchFamily="34" charset="0"/>
                        <a:cs typeface="Calibri" panose="020F0502020204030204" pitchFamily="34" charset="0"/>
                      </a:endParaRPr>
                    </a:p>
                  </a:txBody>
                  <a:tcPr marL="53079" marR="53079" marT="25386" marB="25386"/>
                </a:tc>
                <a:tc>
                  <a:txBody>
                    <a:bodyPr/>
                    <a:lstStyle/>
                    <a:p>
                      <a:pPr>
                        <a:lnSpc>
                          <a:spcPct val="115000"/>
                        </a:lnSpc>
                        <a:spcAft>
                          <a:spcPts val="0"/>
                        </a:spcAft>
                      </a:pPr>
                      <a:r>
                        <a:rPr lang="nb-NO" sz="1400">
                          <a:effectLst/>
                        </a:rPr>
                        <a:t> </a:t>
                      </a:r>
                      <a:endParaRPr lang="nb-NO" sz="1200">
                        <a:effectLst/>
                        <a:latin typeface="Calibri" panose="020F0502020204030204" pitchFamily="34" charset="0"/>
                        <a:ea typeface="Calibri" panose="020F0502020204030204" pitchFamily="34" charset="0"/>
                        <a:cs typeface="Calibri" panose="020F0502020204030204" pitchFamily="34" charset="0"/>
                      </a:endParaRPr>
                    </a:p>
                  </a:txBody>
                  <a:tcPr marL="54002" marR="54002" marT="24924" marB="24924"/>
                </a:tc>
                <a:extLst>
                  <a:ext uri="{0D108BD9-81ED-4DB2-BD59-A6C34878D82A}">
                    <a16:rowId xmlns:a16="http://schemas.microsoft.com/office/drawing/2014/main" val="10003"/>
                  </a:ext>
                </a:extLst>
              </a:tr>
              <a:tr h="383111">
                <a:tc>
                  <a:txBody>
                    <a:bodyPr/>
                    <a:lstStyle/>
                    <a:p>
                      <a:pPr>
                        <a:lnSpc>
                          <a:spcPct val="115000"/>
                        </a:lnSpc>
                        <a:spcAft>
                          <a:spcPts val="0"/>
                        </a:spcAft>
                      </a:pPr>
                      <a:r>
                        <a:rPr lang="nb-NO" sz="1000" dirty="0">
                          <a:effectLst/>
                        </a:rPr>
                        <a:t>Vi har en god sakliste som skiller mellom informasjon, drøfting og/eller forhandlingssaker. </a:t>
                      </a:r>
                      <a:endParaRPr lang="nb-NO" sz="1000" dirty="0">
                        <a:effectLst/>
                        <a:latin typeface="Calibri" panose="020F0502020204030204" pitchFamily="34" charset="0"/>
                        <a:ea typeface="Calibri" panose="020F0502020204030204" pitchFamily="34" charset="0"/>
                        <a:cs typeface="Calibri" panose="020F0502020204030204" pitchFamily="34" charset="0"/>
                      </a:endParaRPr>
                    </a:p>
                  </a:txBody>
                  <a:tcPr marL="53079" marR="53079" marT="25386" marB="25386"/>
                </a:tc>
                <a:tc>
                  <a:txBody>
                    <a:bodyPr/>
                    <a:lstStyle/>
                    <a:p>
                      <a:pPr>
                        <a:lnSpc>
                          <a:spcPct val="107000"/>
                        </a:lnSpc>
                      </a:pPr>
                      <a:endParaRPr lang="nb-NO" sz="1200">
                        <a:effectLst/>
                        <a:latin typeface="Calibri" panose="020F0502020204030204" pitchFamily="34" charset="0"/>
                      </a:endParaRPr>
                    </a:p>
                  </a:txBody>
                  <a:tcPr marL="54002" marR="54002" marT="24924" marB="24924"/>
                </a:tc>
                <a:extLst>
                  <a:ext uri="{0D108BD9-81ED-4DB2-BD59-A6C34878D82A}">
                    <a16:rowId xmlns:a16="http://schemas.microsoft.com/office/drawing/2014/main" val="10004"/>
                  </a:ext>
                </a:extLst>
              </a:tr>
              <a:tr h="234430">
                <a:tc>
                  <a:txBody>
                    <a:bodyPr/>
                    <a:lstStyle/>
                    <a:p>
                      <a:pPr>
                        <a:lnSpc>
                          <a:spcPct val="115000"/>
                        </a:lnSpc>
                        <a:spcAft>
                          <a:spcPts val="0"/>
                        </a:spcAft>
                      </a:pPr>
                      <a:r>
                        <a:rPr lang="nb-NO" sz="1000" dirty="0">
                          <a:effectLst/>
                        </a:rPr>
                        <a:t>Vi mottar møtepapirer i tilstrekkelig tid på forhånd.</a:t>
                      </a:r>
                      <a:endParaRPr lang="nb-NO" sz="1000" dirty="0">
                        <a:effectLst/>
                        <a:latin typeface="Calibri" panose="020F0502020204030204" pitchFamily="34" charset="0"/>
                        <a:ea typeface="Calibri" panose="020F0502020204030204" pitchFamily="34" charset="0"/>
                        <a:cs typeface="Calibri" panose="020F0502020204030204" pitchFamily="34" charset="0"/>
                      </a:endParaRPr>
                    </a:p>
                  </a:txBody>
                  <a:tcPr marL="53079" marR="53079" marT="25386" marB="25386"/>
                </a:tc>
                <a:tc>
                  <a:txBody>
                    <a:bodyPr/>
                    <a:lstStyle/>
                    <a:p>
                      <a:pPr>
                        <a:lnSpc>
                          <a:spcPct val="107000"/>
                        </a:lnSpc>
                      </a:pPr>
                      <a:endParaRPr lang="nb-NO" sz="1200">
                        <a:effectLst/>
                        <a:latin typeface="Calibri" panose="020F0502020204030204" pitchFamily="34" charset="0"/>
                      </a:endParaRPr>
                    </a:p>
                  </a:txBody>
                  <a:tcPr marL="54002" marR="54002" marT="24924" marB="24924"/>
                </a:tc>
                <a:extLst>
                  <a:ext uri="{0D108BD9-81ED-4DB2-BD59-A6C34878D82A}">
                    <a16:rowId xmlns:a16="http://schemas.microsoft.com/office/drawing/2014/main" val="10005"/>
                  </a:ext>
                </a:extLst>
              </a:tr>
              <a:tr h="281837">
                <a:tc>
                  <a:txBody>
                    <a:bodyPr/>
                    <a:lstStyle/>
                    <a:p>
                      <a:pPr>
                        <a:lnSpc>
                          <a:spcPct val="115000"/>
                        </a:lnSpc>
                        <a:spcAft>
                          <a:spcPts val="0"/>
                        </a:spcAft>
                      </a:pPr>
                      <a:r>
                        <a:rPr lang="nb-NO" sz="1000" dirty="0">
                          <a:effectLst/>
                        </a:rPr>
                        <a:t>Vi mottar møtepapirer med godt forberedte vedlegg.</a:t>
                      </a:r>
                      <a:endParaRPr lang="nb-NO" sz="1000" dirty="0">
                        <a:effectLst/>
                        <a:latin typeface="Calibri" panose="020F0502020204030204" pitchFamily="34" charset="0"/>
                        <a:ea typeface="Calibri" panose="020F0502020204030204" pitchFamily="34" charset="0"/>
                        <a:cs typeface="Calibri" panose="020F0502020204030204" pitchFamily="34" charset="0"/>
                      </a:endParaRPr>
                    </a:p>
                  </a:txBody>
                  <a:tcPr marL="53079" marR="53079" marT="25386" marB="25386"/>
                </a:tc>
                <a:tc>
                  <a:txBody>
                    <a:bodyPr/>
                    <a:lstStyle/>
                    <a:p>
                      <a:pPr>
                        <a:lnSpc>
                          <a:spcPct val="115000"/>
                        </a:lnSpc>
                        <a:spcAft>
                          <a:spcPts val="0"/>
                        </a:spcAft>
                      </a:pPr>
                      <a:r>
                        <a:rPr lang="nb-NO" sz="1400">
                          <a:effectLst/>
                        </a:rPr>
                        <a:t> </a:t>
                      </a:r>
                      <a:endParaRPr lang="nb-NO" sz="1200">
                        <a:effectLst/>
                        <a:latin typeface="Calibri" panose="020F0502020204030204" pitchFamily="34" charset="0"/>
                        <a:ea typeface="Calibri" panose="020F0502020204030204" pitchFamily="34" charset="0"/>
                        <a:cs typeface="Calibri" panose="020F0502020204030204" pitchFamily="34" charset="0"/>
                      </a:endParaRPr>
                    </a:p>
                  </a:txBody>
                  <a:tcPr marL="54002" marR="54002" marT="24924" marB="24924"/>
                </a:tc>
                <a:extLst>
                  <a:ext uri="{0D108BD9-81ED-4DB2-BD59-A6C34878D82A}">
                    <a16:rowId xmlns:a16="http://schemas.microsoft.com/office/drawing/2014/main" val="10006"/>
                  </a:ext>
                </a:extLst>
              </a:tr>
              <a:tr h="234430">
                <a:tc>
                  <a:txBody>
                    <a:bodyPr/>
                    <a:lstStyle/>
                    <a:p>
                      <a:pPr>
                        <a:lnSpc>
                          <a:spcPct val="115000"/>
                        </a:lnSpc>
                        <a:spcAft>
                          <a:spcPts val="0"/>
                        </a:spcAft>
                      </a:pPr>
                      <a:r>
                        <a:rPr lang="nb-NO" sz="1000" dirty="0">
                          <a:effectLst/>
                        </a:rPr>
                        <a:t>Vi har avklart fullmaktene og hvem som skal delta på møtene.</a:t>
                      </a:r>
                      <a:endParaRPr lang="nb-NO" sz="1000" dirty="0">
                        <a:effectLst/>
                        <a:latin typeface="Calibri" panose="020F0502020204030204" pitchFamily="34" charset="0"/>
                        <a:ea typeface="Calibri" panose="020F0502020204030204" pitchFamily="34" charset="0"/>
                        <a:cs typeface="Calibri" panose="020F0502020204030204" pitchFamily="34" charset="0"/>
                      </a:endParaRPr>
                    </a:p>
                  </a:txBody>
                  <a:tcPr marL="53079" marR="53079" marT="25386" marB="25386"/>
                </a:tc>
                <a:tc>
                  <a:txBody>
                    <a:bodyPr/>
                    <a:lstStyle/>
                    <a:p>
                      <a:pPr>
                        <a:lnSpc>
                          <a:spcPct val="107000"/>
                        </a:lnSpc>
                      </a:pPr>
                      <a:endParaRPr lang="nb-NO" sz="1200">
                        <a:effectLst/>
                        <a:latin typeface="Calibri" panose="020F0502020204030204" pitchFamily="34" charset="0"/>
                      </a:endParaRPr>
                    </a:p>
                  </a:txBody>
                  <a:tcPr marL="54002" marR="54002" marT="24924" marB="24924"/>
                </a:tc>
                <a:extLst>
                  <a:ext uri="{0D108BD9-81ED-4DB2-BD59-A6C34878D82A}">
                    <a16:rowId xmlns:a16="http://schemas.microsoft.com/office/drawing/2014/main" val="10007"/>
                  </a:ext>
                </a:extLst>
              </a:tr>
              <a:tr h="383111">
                <a:tc>
                  <a:txBody>
                    <a:bodyPr/>
                    <a:lstStyle/>
                    <a:p>
                      <a:pPr>
                        <a:lnSpc>
                          <a:spcPct val="115000"/>
                        </a:lnSpc>
                        <a:spcAft>
                          <a:spcPts val="0"/>
                        </a:spcAft>
                      </a:pPr>
                      <a:r>
                        <a:rPr lang="nb-NO" sz="1000" dirty="0">
                          <a:effectLst/>
                        </a:rPr>
                        <a:t>Vi håndterer de ad hoc-sakene som dukker opp på en hensiktsmessig måte.</a:t>
                      </a:r>
                      <a:endParaRPr lang="nb-NO" sz="1000" dirty="0">
                        <a:effectLst/>
                        <a:latin typeface="Calibri" panose="020F0502020204030204" pitchFamily="34" charset="0"/>
                        <a:ea typeface="Calibri" panose="020F0502020204030204" pitchFamily="34" charset="0"/>
                        <a:cs typeface="Calibri" panose="020F0502020204030204" pitchFamily="34" charset="0"/>
                      </a:endParaRPr>
                    </a:p>
                  </a:txBody>
                  <a:tcPr marL="53079" marR="53079" marT="25386" marB="25386"/>
                </a:tc>
                <a:tc>
                  <a:txBody>
                    <a:bodyPr/>
                    <a:lstStyle/>
                    <a:p>
                      <a:pPr>
                        <a:lnSpc>
                          <a:spcPct val="115000"/>
                        </a:lnSpc>
                        <a:spcAft>
                          <a:spcPts val="0"/>
                        </a:spcAft>
                      </a:pPr>
                      <a:r>
                        <a:rPr lang="nb-NO" sz="1400">
                          <a:effectLst/>
                        </a:rPr>
                        <a:t> </a:t>
                      </a:r>
                      <a:endParaRPr lang="nb-NO" sz="1200">
                        <a:effectLst/>
                        <a:latin typeface="Calibri" panose="020F0502020204030204" pitchFamily="34" charset="0"/>
                        <a:ea typeface="Calibri" panose="020F0502020204030204" pitchFamily="34" charset="0"/>
                        <a:cs typeface="Calibri" panose="020F0502020204030204" pitchFamily="34" charset="0"/>
                      </a:endParaRPr>
                    </a:p>
                  </a:txBody>
                  <a:tcPr marL="54002" marR="54002" marT="24924" marB="24924"/>
                </a:tc>
                <a:extLst>
                  <a:ext uri="{0D108BD9-81ED-4DB2-BD59-A6C34878D82A}">
                    <a16:rowId xmlns:a16="http://schemas.microsoft.com/office/drawing/2014/main" val="10008"/>
                  </a:ext>
                </a:extLst>
              </a:tr>
              <a:tr h="365459">
                <a:tc>
                  <a:txBody>
                    <a:bodyPr/>
                    <a:lstStyle/>
                    <a:p>
                      <a:pPr>
                        <a:lnSpc>
                          <a:spcPct val="115000"/>
                        </a:lnSpc>
                        <a:spcAft>
                          <a:spcPts val="0"/>
                        </a:spcAft>
                      </a:pPr>
                      <a:r>
                        <a:rPr lang="nb-NO" sz="1000" dirty="0">
                          <a:effectLst/>
                        </a:rPr>
                        <a:t>Vi bruker sjekklister, vurderingsskjema og lignende til å behandle saker. </a:t>
                      </a:r>
                      <a:endParaRPr lang="nb-NO" sz="1000" dirty="0">
                        <a:effectLst/>
                        <a:latin typeface="Calibri" panose="020F0502020204030204" pitchFamily="34" charset="0"/>
                        <a:ea typeface="Calibri" panose="020F0502020204030204" pitchFamily="34" charset="0"/>
                        <a:cs typeface="Calibri" panose="020F0502020204030204" pitchFamily="34" charset="0"/>
                      </a:endParaRPr>
                    </a:p>
                  </a:txBody>
                  <a:tcPr marL="53079" marR="53079" marT="25386" marB="25386"/>
                </a:tc>
                <a:tc>
                  <a:txBody>
                    <a:bodyPr/>
                    <a:lstStyle/>
                    <a:p>
                      <a:pPr>
                        <a:lnSpc>
                          <a:spcPct val="115000"/>
                        </a:lnSpc>
                        <a:spcAft>
                          <a:spcPts val="0"/>
                        </a:spcAft>
                      </a:pPr>
                      <a:r>
                        <a:rPr lang="nb-NO" sz="1400">
                          <a:effectLst/>
                        </a:rPr>
                        <a:t> </a:t>
                      </a:r>
                      <a:endParaRPr lang="nb-NO" sz="1200">
                        <a:effectLst/>
                        <a:latin typeface="Calibri" panose="020F0502020204030204" pitchFamily="34" charset="0"/>
                        <a:ea typeface="Calibri" panose="020F0502020204030204" pitchFamily="34" charset="0"/>
                        <a:cs typeface="Calibri" panose="020F0502020204030204" pitchFamily="34" charset="0"/>
                      </a:endParaRPr>
                    </a:p>
                  </a:txBody>
                  <a:tcPr marL="54002" marR="54002" marT="24924" marB="24924"/>
                </a:tc>
                <a:extLst>
                  <a:ext uri="{0D108BD9-81ED-4DB2-BD59-A6C34878D82A}">
                    <a16:rowId xmlns:a16="http://schemas.microsoft.com/office/drawing/2014/main" val="10009"/>
                  </a:ext>
                </a:extLst>
              </a:tr>
              <a:tr h="234430">
                <a:tc>
                  <a:txBody>
                    <a:bodyPr/>
                    <a:lstStyle/>
                    <a:p>
                      <a:pPr>
                        <a:lnSpc>
                          <a:spcPct val="115000"/>
                        </a:lnSpc>
                        <a:spcAft>
                          <a:spcPts val="0"/>
                        </a:spcAft>
                      </a:pPr>
                      <a:r>
                        <a:rPr lang="nb-NO" sz="1000" dirty="0">
                          <a:effectLst/>
                        </a:rPr>
                        <a:t>Vi evaluerer samarbeidet.</a:t>
                      </a:r>
                      <a:endParaRPr lang="nb-NO" sz="1000" dirty="0">
                        <a:effectLst/>
                        <a:latin typeface="Calibri" panose="020F0502020204030204" pitchFamily="34" charset="0"/>
                        <a:ea typeface="Calibri" panose="020F0502020204030204" pitchFamily="34" charset="0"/>
                        <a:cs typeface="Calibri" panose="020F0502020204030204" pitchFamily="34" charset="0"/>
                      </a:endParaRPr>
                    </a:p>
                  </a:txBody>
                  <a:tcPr marL="53079" marR="53079" marT="25386" marB="25386"/>
                </a:tc>
                <a:tc>
                  <a:txBody>
                    <a:bodyPr/>
                    <a:lstStyle/>
                    <a:p>
                      <a:pPr>
                        <a:lnSpc>
                          <a:spcPct val="107000"/>
                        </a:lnSpc>
                      </a:pPr>
                      <a:endParaRPr lang="nb-NO" sz="1200">
                        <a:effectLst/>
                        <a:latin typeface="Calibri" panose="020F0502020204030204" pitchFamily="34" charset="0"/>
                      </a:endParaRPr>
                    </a:p>
                  </a:txBody>
                  <a:tcPr marL="54002" marR="54002" marT="24924" marB="24924"/>
                </a:tc>
                <a:extLst>
                  <a:ext uri="{0D108BD9-81ED-4DB2-BD59-A6C34878D82A}">
                    <a16:rowId xmlns:a16="http://schemas.microsoft.com/office/drawing/2014/main" val="10010"/>
                  </a:ext>
                </a:extLst>
              </a:tr>
              <a:tr h="281837">
                <a:tc>
                  <a:txBody>
                    <a:bodyPr/>
                    <a:lstStyle/>
                    <a:p>
                      <a:pPr>
                        <a:lnSpc>
                          <a:spcPct val="115000"/>
                        </a:lnSpc>
                        <a:spcAft>
                          <a:spcPts val="0"/>
                        </a:spcAft>
                      </a:pPr>
                      <a:r>
                        <a:rPr lang="nb-NO" sz="1000" dirty="0">
                          <a:effectLst/>
                        </a:rPr>
                        <a:t>Vi jobber systematisk med å forbedre samarbeidet. </a:t>
                      </a:r>
                      <a:endParaRPr lang="nb-NO" sz="1000" dirty="0">
                        <a:effectLst/>
                        <a:latin typeface="Calibri" panose="020F0502020204030204" pitchFamily="34" charset="0"/>
                        <a:ea typeface="Calibri" panose="020F0502020204030204" pitchFamily="34" charset="0"/>
                        <a:cs typeface="Calibri" panose="020F0502020204030204" pitchFamily="34" charset="0"/>
                      </a:endParaRPr>
                    </a:p>
                  </a:txBody>
                  <a:tcPr marL="53079" marR="53079" marT="25386" marB="25386"/>
                </a:tc>
                <a:tc>
                  <a:txBody>
                    <a:bodyPr/>
                    <a:lstStyle/>
                    <a:p>
                      <a:pPr>
                        <a:lnSpc>
                          <a:spcPct val="115000"/>
                        </a:lnSpc>
                        <a:spcAft>
                          <a:spcPts val="0"/>
                        </a:spcAft>
                      </a:pPr>
                      <a:r>
                        <a:rPr lang="nb-NO" sz="1400">
                          <a:effectLst/>
                        </a:rPr>
                        <a:t> </a:t>
                      </a:r>
                      <a:endParaRPr lang="nb-NO" sz="1200">
                        <a:effectLst/>
                        <a:latin typeface="Calibri" panose="020F0502020204030204" pitchFamily="34" charset="0"/>
                        <a:ea typeface="Calibri" panose="020F0502020204030204" pitchFamily="34" charset="0"/>
                        <a:cs typeface="Calibri" panose="020F0502020204030204" pitchFamily="34" charset="0"/>
                      </a:endParaRPr>
                    </a:p>
                  </a:txBody>
                  <a:tcPr marL="54002" marR="54002" marT="24924" marB="24924"/>
                </a:tc>
                <a:extLst>
                  <a:ext uri="{0D108BD9-81ED-4DB2-BD59-A6C34878D82A}">
                    <a16:rowId xmlns:a16="http://schemas.microsoft.com/office/drawing/2014/main" val="10011"/>
                  </a:ext>
                </a:extLst>
              </a:tr>
              <a:tr h="281837">
                <a:tc>
                  <a:txBody>
                    <a:bodyPr/>
                    <a:lstStyle/>
                    <a:p>
                      <a:pPr>
                        <a:lnSpc>
                          <a:spcPct val="115000"/>
                        </a:lnSpc>
                        <a:spcAft>
                          <a:spcPts val="0"/>
                        </a:spcAft>
                      </a:pPr>
                      <a:r>
                        <a:rPr lang="nb-NO" sz="1000" b="1" dirty="0">
                          <a:effectLst/>
                        </a:rPr>
                        <a:t>Samhandling:</a:t>
                      </a:r>
                      <a:endParaRPr lang="nb-NO" sz="1000" b="1" dirty="0">
                        <a:effectLst/>
                        <a:latin typeface="Calibri" panose="020F0502020204030204" pitchFamily="34" charset="0"/>
                        <a:ea typeface="Calibri" panose="020F0502020204030204" pitchFamily="34" charset="0"/>
                        <a:cs typeface="Calibri" panose="020F0502020204030204" pitchFamily="34" charset="0"/>
                      </a:endParaRPr>
                    </a:p>
                  </a:txBody>
                  <a:tcPr marL="53079" marR="53079" marT="25386" marB="25386"/>
                </a:tc>
                <a:tc>
                  <a:txBody>
                    <a:bodyPr/>
                    <a:lstStyle/>
                    <a:p>
                      <a:pPr>
                        <a:lnSpc>
                          <a:spcPct val="115000"/>
                        </a:lnSpc>
                        <a:spcAft>
                          <a:spcPts val="0"/>
                        </a:spcAft>
                      </a:pPr>
                      <a:r>
                        <a:rPr lang="nb-NO" sz="1400">
                          <a:effectLst/>
                        </a:rPr>
                        <a:t> </a:t>
                      </a:r>
                      <a:endParaRPr lang="nb-NO" sz="1200">
                        <a:effectLst/>
                        <a:latin typeface="Calibri" panose="020F0502020204030204" pitchFamily="34" charset="0"/>
                        <a:ea typeface="Calibri" panose="020F0502020204030204" pitchFamily="34" charset="0"/>
                        <a:cs typeface="Calibri" panose="020F0502020204030204" pitchFamily="34" charset="0"/>
                      </a:endParaRPr>
                    </a:p>
                  </a:txBody>
                  <a:tcPr marL="54002" marR="54002" marT="24924" marB="24924"/>
                </a:tc>
                <a:extLst>
                  <a:ext uri="{0D108BD9-81ED-4DB2-BD59-A6C34878D82A}">
                    <a16:rowId xmlns:a16="http://schemas.microsoft.com/office/drawing/2014/main" val="10012"/>
                  </a:ext>
                </a:extLst>
              </a:tr>
              <a:tr h="234430">
                <a:tc>
                  <a:txBody>
                    <a:bodyPr/>
                    <a:lstStyle/>
                    <a:p>
                      <a:pPr>
                        <a:lnSpc>
                          <a:spcPct val="115000"/>
                        </a:lnSpc>
                        <a:spcAft>
                          <a:spcPts val="0"/>
                        </a:spcAft>
                      </a:pPr>
                      <a:r>
                        <a:rPr lang="nb-NO" sz="1000" dirty="0">
                          <a:effectLst/>
                        </a:rPr>
                        <a:t>Vi er opptatt av å bygge gode samarbeidsrelasjoner.</a:t>
                      </a:r>
                      <a:endParaRPr lang="nb-NO" sz="1000" dirty="0">
                        <a:effectLst/>
                        <a:latin typeface="Calibri" panose="020F0502020204030204" pitchFamily="34" charset="0"/>
                        <a:ea typeface="Calibri" panose="020F0502020204030204" pitchFamily="34" charset="0"/>
                        <a:cs typeface="Calibri" panose="020F0502020204030204" pitchFamily="34" charset="0"/>
                      </a:endParaRPr>
                    </a:p>
                  </a:txBody>
                  <a:tcPr marL="53079" marR="53079" marT="25386" marB="25386"/>
                </a:tc>
                <a:tc>
                  <a:txBody>
                    <a:bodyPr/>
                    <a:lstStyle/>
                    <a:p>
                      <a:pPr>
                        <a:lnSpc>
                          <a:spcPct val="107000"/>
                        </a:lnSpc>
                      </a:pPr>
                      <a:endParaRPr lang="nb-NO" sz="1200">
                        <a:effectLst/>
                        <a:latin typeface="Calibri" panose="020F0502020204030204" pitchFamily="34" charset="0"/>
                      </a:endParaRPr>
                    </a:p>
                  </a:txBody>
                  <a:tcPr marL="54002" marR="54002" marT="24924" marB="24924"/>
                </a:tc>
                <a:extLst>
                  <a:ext uri="{0D108BD9-81ED-4DB2-BD59-A6C34878D82A}">
                    <a16:rowId xmlns:a16="http://schemas.microsoft.com/office/drawing/2014/main" val="10013"/>
                  </a:ext>
                </a:extLst>
              </a:tr>
              <a:tr h="281837">
                <a:tc>
                  <a:txBody>
                    <a:bodyPr/>
                    <a:lstStyle/>
                    <a:p>
                      <a:pPr>
                        <a:lnSpc>
                          <a:spcPct val="115000"/>
                        </a:lnSpc>
                        <a:spcAft>
                          <a:spcPts val="0"/>
                        </a:spcAft>
                      </a:pPr>
                      <a:r>
                        <a:rPr lang="nb-NO" sz="1000" dirty="0">
                          <a:effectLst/>
                        </a:rPr>
                        <a:t>Vi jobber målrettet, strukturert og systematisk.</a:t>
                      </a:r>
                      <a:endParaRPr lang="nb-NO" sz="1000" dirty="0">
                        <a:effectLst/>
                        <a:latin typeface="Calibri" panose="020F0502020204030204" pitchFamily="34" charset="0"/>
                        <a:ea typeface="Calibri" panose="020F0502020204030204" pitchFamily="34" charset="0"/>
                        <a:cs typeface="Calibri" panose="020F0502020204030204" pitchFamily="34" charset="0"/>
                      </a:endParaRPr>
                    </a:p>
                  </a:txBody>
                  <a:tcPr marL="53079" marR="53079" marT="25386" marB="25386"/>
                </a:tc>
                <a:tc>
                  <a:txBody>
                    <a:bodyPr/>
                    <a:lstStyle/>
                    <a:p>
                      <a:pPr>
                        <a:lnSpc>
                          <a:spcPct val="115000"/>
                        </a:lnSpc>
                        <a:spcAft>
                          <a:spcPts val="0"/>
                        </a:spcAft>
                      </a:pPr>
                      <a:r>
                        <a:rPr lang="nb-NO" sz="1400">
                          <a:effectLst/>
                        </a:rPr>
                        <a:t> </a:t>
                      </a:r>
                      <a:endParaRPr lang="nb-NO" sz="1200">
                        <a:effectLst/>
                        <a:latin typeface="Calibri" panose="020F0502020204030204" pitchFamily="34" charset="0"/>
                        <a:ea typeface="Calibri" panose="020F0502020204030204" pitchFamily="34" charset="0"/>
                        <a:cs typeface="Calibri" panose="020F0502020204030204" pitchFamily="34" charset="0"/>
                      </a:endParaRPr>
                    </a:p>
                  </a:txBody>
                  <a:tcPr marL="54002" marR="54002" marT="24924" marB="24924"/>
                </a:tc>
                <a:extLst>
                  <a:ext uri="{0D108BD9-81ED-4DB2-BD59-A6C34878D82A}">
                    <a16:rowId xmlns:a16="http://schemas.microsoft.com/office/drawing/2014/main" val="10014"/>
                  </a:ext>
                </a:extLst>
              </a:tr>
              <a:tr h="234430">
                <a:tc>
                  <a:txBody>
                    <a:bodyPr/>
                    <a:lstStyle/>
                    <a:p>
                      <a:pPr>
                        <a:lnSpc>
                          <a:spcPct val="115000"/>
                        </a:lnSpc>
                        <a:spcAft>
                          <a:spcPts val="0"/>
                        </a:spcAft>
                      </a:pPr>
                      <a:r>
                        <a:rPr lang="nb-NO" sz="1000" dirty="0">
                          <a:effectLst/>
                        </a:rPr>
                        <a:t>Vi håndterer uenighet på en god måte.</a:t>
                      </a:r>
                      <a:endParaRPr lang="nb-NO" sz="1000" dirty="0">
                        <a:effectLst/>
                        <a:latin typeface="Calibri" panose="020F0502020204030204" pitchFamily="34" charset="0"/>
                        <a:ea typeface="Calibri" panose="020F0502020204030204" pitchFamily="34" charset="0"/>
                        <a:cs typeface="Calibri" panose="020F0502020204030204" pitchFamily="34" charset="0"/>
                      </a:endParaRPr>
                    </a:p>
                  </a:txBody>
                  <a:tcPr marL="53079" marR="53079" marT="25386" marB="25386"/>
                </a:tc>
                <a:tc>
                  <a:txBody>
                    <a:bodyPr/>
                    <a:lstStyle/>
                    <a:p>
                      <a:pPr>
                        <a:lnSpc>
                          <a:spcPct val="107000"/>
                        </a:lnSpc>
                      </a:pPr>
                      <a:endParaRPr lang="nb-NO" sz="1200">
                        <a:effectLst/>
                        <a:latin typeface="Calibri" panose="020F0502020204030204" pitchFamily="34" charset="0"/>
                      </a:endParaRPr>
                    </a:p>
                  </a:txBody>
                  <a:tcPr marL="54002" marR="54002" marT="24924" marB="24924"/>
                </a:tc>
                <a:extLst>
                  <a:ext uri="{0D108BD9-81ED-4DB2-BD59-A6C34878D82A}">
                    <a16:rowId xmlns:a16="http://schemas.microsoft.com/office/drawing/2014/main" val="10015"/>
                  </a:ext>
                </a:extLst>
              </a:tr>
              <a:tr h="281837">
                <a:tc>
                  <a:txBody>
                    <a:bodyPr/>
                    <a:lstStyle/>
                    <a:p>
                      <a:pPr>
                        <a:lnSpc>
                          <a:spcPct val="115000"/>
                        </a:lnSpc>
                        <a:spcAft>
                          <a:spcPts val="0"/>
                        </a:spcAft>
                      </a:pPr>
                      <a:r>
                        <a:rPr lang="nb-NO" sz="1000" dirty="0">
                          <a:effectLst/>
                        </a:rPr>
                        <a:t>Vi forstår og respekterer hverandres roller.</a:t>
                      </a:r>
                      <a:endParaRPr lang="nb-NO" sz="1000" dirty="0">
                        <a:effectLst/>
                        <a:latin typeface="Calibri" panose="020F0502020204030204" pitchFamily="34" charset="0"/>
                        <a:ea typeface="Calibri" panose="020F0502020204030204" pitchFamily="34" charset="0"/>
                        <a:cs typeface="Calibri" panose="020F0502020204030204" pitchFamily="34" charset="0"/>
                      </a:endParaRPr>
                    </a:p>
                  </a:txBody>
                  <a:tcPr marL="53079" marR="53079" marT="25386" marB="25386"/>
                </a:tc>
                <a:tc>
                  <a:txBody>
                    <a:bodyPr/>
                    <a:lstStyle/>
                    <a:p>
                      <a:pPr>
                        <a:lnSpc>
                          <a:spcPct val="115000"/>
                        </a:lnSpc>
                        <a:spcAft>
                          <a:spcPts val="0"/>
                        </a:spcAft>
                      </a:pPr>
                      <a:r>
                        <a:rPr lang="nb-NO" sz="1400">
                          <a:effectLst/>
                        </a:rPr>
                        <a:t> </a:t>
                      </a:r>
                      <a:endParaRPr lang="nb-NO" sz="1200">
                        <a:effectLst/>
                        <a:latin typeface="Calibri" panose="020F0502020204030204" pitchFamily="34" charset="0"/>
                        <a:ea typeface="Calibri" panose="020F0502020204030204" pitchFamily="34" charset="0"/>
                        <a:cs typeface="Calibri" panose="020F0502020204030204" pitchFamily="34" charset="0"/>
                      </a:endParaRPr>
                    </a:p>
                  </a:txBody>
                  <a:tcPr marL="54002" marR="54002" marT="24924" marB="24924"/>
                </a:tc>
                <a:extLst>
                  <a:ext uri="{0D108BD9-81ED-4DB2-BD59-A6C34878D82A}">
                    <a16:rowId xmlns:a16="http://schemas.microsoft.com/office/drawing/2014/main" val="10016"/>
                  </a:ext>
                </a:extLst>
              </a:tr>
              <a:tr h="234430">
                <a:tc>
                  <a:txBody>
                    <a:bodyPr/>
                    <a:lstStyle/>
                    <a:p>
                      <a:pPr>
                        <a:lnSpc>
                          <a:spcPct val="115000"/>
                        </a:lnSpc>
                        <a:spcAft>
                          <a:spcPts val="0"/>
                        </a:spcAft>
                      </a:pPr>
                      <a:r>
                        <a:rPr lang="nb-NO" sz="1000" dirty="0">
                          <a:effectLst/>
                        </a:rPr>
                        <a:t>Vi har en åpen og ærlig kommunikasjon. </a:t>
                      </a:r>
                      <a:endParaRPr lang="nb-NO" sz="1000" dirty="0">
                        <a:effectLst/>
                        <a:latin typeface="Calibri" panose="020F0502020204030204" pitchFamily="34" charset="0"/>
                        <a:ea typeface="Calibri" panose="020F0502020204030204" pitchFamily="34" charset="0"/>
                        <a:cs typeface="Calibri" panose="020F0502020204030204" pitchFamily="34" charset="0"/>
                      </a:endParaRPr>
                    </a:p>
                  </a:txBody>
                  <a:tcPr marL="53079" marR="53079" marT="25386" marB="25386"/>
                </a:tc>
                <a:tc>
                  <a:txBody>
                    <a:bodyPr/>
                    <a:lstStyle/>
                    <a:p>
                      <a:pPr>
                        <a:lnSpc>
                          <a:spcPct val="107000"/>
                        </a:lnSpc>
                      </a:pPr>
                      <a:endParaRPr lang="nb-NO" sz="1200" dirty="0">
                        <a:effectLst/>
                        <a:latin typeface="Calibri" panose="020F0502020204030204" pitchFamily="34" charset="0"/>
                      </a:endParaRPr>
                    </a:p>
                  </a:txBody>
                  <a:tcPr marL="54002" marR="54002" marT="24924" marB="24924"/>
                </a:tc>
                <a:extLst>
                  <a:ext uri="{0D108BD9-81ED-4DB2-BD59-A6C34878D82A}">
                    <a16:rowId xmlns:a16="http://schemas.microsoft.com/office/drawing/2014/main" val="10017"/>
                  </a:ext>
                </a:extLst>
              </a:tr>
              <a:tr h="234430">
                <a:tc>
                  <a:txBody>
                    <a:bodyPr/>
                    <a:lstStyle/>
                    <a:p>
                      <a:pPr>
                        <a:lnSpc>
                          <a:spcPct val="115000"/>
                        </a:lnSpc>
                        <a:spcAft>
                          <a:spcPts val="0"/>
                        </a:spcAft>
                      </a:pPr>
                      <a:r>
                        <a:rPr lang="nb-NO" sz="1000">
                          <a:effectLst/>
                        </a:rPr>
                        <a:t>Vi skiller sak og person i våre diskusjoner.</a:t>
                      </a:r>
                      <a:endParaRPr lang="nb-NO" sz="1000">
                        <a:effectLst/>
                        <a:latin typeface="Calibri" panose="020F0502020204030204" pitchFamily="34" charset="0"/>
                        <a:ea typeface="Calibri" panose="020F0502020204030204" pitchFamily="34" charset="0"/>
                        <a:cs typeface="Calibri" panose="020F0502020204030204" pitchFamily="34" charset="0"/>
                      </a:endParaRPr>
                    </a:p>
                  </a:txBody>
                  <a:tcPr marL="53079" marR="53079" marT="25386" marB="25386"/>
                </a:tc>
                <a:tc>
                  <a:txBody>
                    <a:bodyPr/>
                    <a:lstStyle/>
                    <a:p>
                      <a:pPr>
                        <a:lnSpc>
                          <a:spcPct val="107000"/>
                        </a:lnSpc>
                      </a:pPr>
                      <a:endParaRPr lang="nb-NO" sz="1200" dirty="0">
                        <a:effectLst/>
                        <a:latin typeface="Calibri" panose="020F0502020204030204" pitchFamily="34" charset="0"/>
                      </a:endParaRPr>
                    </a:p>
                  </a:txBody>
                  <a:tcPr marL="54002" marR="54002" marT="24924" marB="24924"/>
                </a:tc>
                <a:extLst>
                  <a:ext uri="{0D108BD9-81ED-4DB2-BD59-A6C34878D82A}">
                    <a16:rowId xmlns:a16="http://schemas.microsoft.com/office/drawing/2014/main" val="10018"/>
                  </a:ext>
                </a:extLst>
              </a:tr>
              <a:tr h="281837">
                <a:tc>
                  <a:txBody>
                    <a:bodyPr/>
                    <a:lstStyle/>
                    <a:p>
                      <a:pPr>
                        <a:lnSpc>
                          <a:spcPct val="115000"/>
                        </a:lnSpc>
                        <a:spcAft>
                          <a:spcPts val="0"/>
                        </a:spcAft>
                      </a:pPr>
                      <a:r>
                        <a:rPr lang="nb-NO" sz="1000">
                          <a:effectLst/>
                        </a:rPr>
                        <a:t>Vi er grunnleggende løsningsorienterte.</a:t>
                      </a:r>
                      <a:endParaRPr lang="nb-NO" sz="1000">
                        <a:effectLst/>
                        <a:latin typeface="Calibri" panose="020F0502020204030204" pitchFamily="34" charset="0"/>
                        <a:ea typeface="Calibri" panose="020F0502020204030204" pitchFamily="34" charset="0"/>
                        <a:cs typeface="Calibri" panose="020F0502020204030204" pitchFamily="34" charset="0"/>
                      </a:endParaRPr>
                    </a:p>
                  </a:txBody>
                  <a:tcPr marL="53079" marR="53079" marT="25386" marB="25386"/>
                </a:tc>
                <a:tc>
                  <a:txBody>
                    <a:bodyPr/>
                    <a:lstStyle/>
                    <a:p>
                      <a:pPr>
                        <a:lnSpc>
                          <a:spcPct val="115000"/>
                        </a:lnSpc>
                        <a:spcAft>
                          <a:spcPts val="0"/>
                        </a:spcAft>
                      </a:pPr>
                      <a:r>
                        <a:rPr lang="nb-NO" sz="1400" dirty="0">
                          <a:effectLst/>
                        </a:rPr>
                        <a:t> </a:t>
                      </a:r>
                      <a:endParaRPr lang="nb-NO" sz="1200" dirty="0">
                        <a:effectLst/>
                        <a:latin typeface="Calibri" panose="020F0502020204030204" pitchFamily="34" charset="0"/>
                        <a:ea typeface="Calibri" panose="020F0502020204030204" pitchFamily="34" charset="0"/>
                        <a:cs typeface="Calibri" panose="020F0502020204030204" pitchFamily="34" charset="0"/>
                      </a:endParaRPr>
                    </a:p>
                  </a:txBody>
                  <a:tcPr marL="54002" marR="54002" marT="24924" marB="24924"/>
                </a:tc>
                <a:extLst>
                  <a:ext uri="{0D108BD9-81ED-4DB2-BD59-A6C34878D82A}">
                    <a16:rowId xmlns:a16="http://schemas.microsoft.com/office/drawing/2014/main" val="10019"/>
                  </a:ext>
                </a:extLst>
              </a:tr>
              <a:tr h="248373">
                <a:tc>
                  <a:txBody>
                    <a:bodyPr/>
                    <a:lstStyle/>
                    <a:p>
                      <a:pPr>
                        <a:lnSpc>
                          <a:spcPct val="115000"/>
                        </a:lnSpc>
                        <a:spcAft>
                          <a:spcPts val="0"/>
                        </a:spcAft>
                      </a:pPr>
                      <a:r>
                        <a:rPr lang="nb-NO" sz="1000">
                          <a:effectLst/>
                        </a:rPr>
                        <a:t>Vi stiller oss bak beslutninger som blir tatt.</a:t>
                      </a:r>
                      <a:endParaRPr lang="nb-NO" sz="1000">
                        <a:effectLst/>
                        <a:latin typeface="Calibri" panose="020F0502020204030204" pitchFamily="34" charset="0"/>
                        <a:ea typeface="Calibri" panose="020F0502020204030204" pitchFamily="34" charset="0"/>
                        <a:cs typeface="Calibri" panose="020F0502020204030204" pitchFamily="34" charset="0"/>
                      </a:endParaRPr>
                    </a:p>
                  </a:txBody>
                  <a:tcPr marL="53079" marR="53079" marT="25386" marB="25386"/>
                </a:tc>
                <a:tc>
                  <a:txBody>
                    <a:bodyPr/>
                    <a:lstStyle/>
                    <a:p>
                      <a:pPr>
                        <a:lnSpc>
                          <a:spcPct val="115000"/>
                        </a:lnSpc>
                        <a:spcAft>
                          <a:spcPts val="0"/>
                        </a:spcAft>
                      </a:pPr>
                      <a:r>
                        <a:rPr lang="lv-LV" sz="1200" dirty="0">
                          <a:effectLst/>
                        </a:rPr>
                        <a:t> </a:t>
                      </a:r>
                      <a:endParaRPr lang="nb-NO" sz="1200" dirty="0">
                        <a:effectLst/>
                        <a:latin typeface="Calibri" panose="020F0502020204030204" pitchFamily="34" charset="0"/>
                        <a:ea typeface="Calibri" panose="020F0502020204030204" pitchFamily="34" charset="0"/>
                        <a:cs typeface="Calibri" panose="020F0502020204030204" pitchFamily="34" charset="0"/>
                      </a:endParaRPr>
                    </a:p>
                  </a:txBody>
                  <a:tcPr marL="54002" marR="54002" marT="24924" marB="24924"/>
                </a:tc>
                <a:extLst>
                  <a:ext uri="{0D108BD9-81ED-4DB2-BD59-A6C34878D82A}">
                    <a16:rowId xmlns:a16="http://schemas.microsoft.com/office/drawing/2014/main" val="10020"/>
                  </a:ext>
                </a:extLst>
              </a:tr>
              <a:tr h="234430">
                <a:tc>
                  <a:txBody>
                    <a:bodyPr/>
                    <a:lstStyle/>
                    <a:p>
                      <a:pPr>
                        <a:lnSpc>
                          <a:spcPct val="115000"/>
                        </a:lnSpc>
                        <a:spcAft>
                          <a:spcPts val="0"/>
                        </a:spcAft>
                      </a:pPr>
                      <a:r>
                        <a:rPr lang="nb-NO" sz="1000" dirty="0">
                          <a:effectLst/>
                        </a:rPr>
                        <a:t>Vi møter godt forberedt til møtene.</a:t>
                      </a:r>
                      <a:endParaRPr lang="nb-NO" sz="1000" dirty="0">
                        <a:effectLst/>
                        <a:latin typeface="Calibri" panose="020F0502020204030204" pitchFamily="34" charset="0"/>
                        <a:ea typeface="Calibri" panose="020F0502020204030204" pitchFamily="34" charset="0"/>
                        <a:cs typeface="Calibri" panose="020F0502020204030204" pitchFamily="34" charset="0"/>
                      </a:endParaRPr>
                    </a:p>
                  </a:txBody>
                  <a:tcPr marL="53079" marR="53079" marT="25386" marB="25386"/>
                </a:tc>
                <a:tc>
                  <a:txBody>
                    <a:bodyPr/>
                    <a:lstStyle/>
                    <a:p>
                      <a:pPr>
                        <a:lnSpc>
                          <a:spcPct val="107000"/>
                        </a:lnSpc>
                      </a:pPr>
                      <a:endParaRPr lang="nb-NO" sz="1200" dirty="0">
                        <a:effectLst/>
                        <a:latin typeface="Calibri" panose="020F0502020204030204" pitchFamily="34" charset="0"/>
                      </a:endParaRPr>
                    </a:p>
                  </a:txBody>
                  <a:tcPr marL="54002" marR="54002" marT="24924" marB="24924"/>
                </a:tc>
                <a:extLst>
                  <a:ext uri="{0D108BD9-81ED-4DB2-BD59-A6C34878D82A}">
                    <a16:rowId xmlns:a16="http://schemas.microsoft.com/office/drawing/2014/main" val="10021"/>
                  </a:ext>
                </a:extLst>
              </a:tr>
            </a:tbl>
          </a:graphicData>
        </a:graphic>
      </p:graphicFrame>
    </p:spTree>
    <p:extLst>
      <p:ext uri="{BB962C8B-B14F-4D97-AF65-F5344CB8AC3E}">
        <p14:creationId xmlns:p14="http://schemas.microsoft.com/office/powerpoint/2010/main" val="2760490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ildeforklaring formet som et avrundet rektangel 3"/>
          <p:cNvSpPr/>
          <p:nvPr/>
        </p:nvSpPr>
        <p:spPr>
          <a:xfrm>
            <a:off x="1223158" y="859810"/>
            <a:ext cx="6692543" cy="3835020"/>
          </a:xfrm>
          <a:prstGeom prst="wedgeRoundRectCallou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3600" b="1" dirty="0">
                <a:solidFill>
                  <a:schemeClr val="bg1"/>
                </a:solidFill>
              </a:rPr>
              <a:t>God ledelse i staten</a:t>
            </a:r>
            <a:endParaRPr lang="nb-NO" sz="3600" dirty="0">
              <a:solidFill>
                <a:schemeClr val="bg1"/>
              </a:solidFill>
              <a:latin typeface="Calibri" panose="020F0502020204030204" pitchFamily="34" charset="0"/>
            </a:endParaRPr>
          </a:p>
          <a:p>
            <a:pPr algn="ctr"/>
            <a:endParaRPr lang="nb-NO" sz="2800" b="1" dirty="0">
              <a:solidFill>
                <a:schemeClr val="bg1"/>
              </a:solidFill>
              <a:latin typeface="Calibri" panose="020F0502020204030204" pitchFamily="34" charset="0"/>
            </a:endParaRPr>
          </a:p>
          <a:p>
            <a:pPr algn="ctr"/>
            <a:r>
              <a:rPr lang="nb-NO" sz="2800" b="1" dirty="0">
                <a:solidFill>
                  <a:schemeClr val="bg1"/>
                </a:solidFill>
                <a:latin typeface="Calibri" panose="020F0502020204030204" pitchFamily="34" charset="0"/>
              </a:rPr>
              <a:t>Hvilke krav og forventninger ligger til rollen som leder i staten? </a:t>
            </a:r>
          </a:p>
          <a:p>
            <a:pPr algn="ctr"/>
            <a:endParaRPr lang="nb-NO" sz="2800" b="1" dirty="0">
              <a:solidFill>
                <a:schemeClr val="bg1"/>
              </a:solidFill>
              <a:latin typeface="Calibri" panose="020F0502020204030204" pitchFamily="34" charset="0"/>
            </a:endParaRPr>
          </a:p>
          <a:p>
            <a:pPr algn="ctr"/>
            <a:r>
              <a:rPr lang="nb-NO" sz="2800" b="1" dirty="0">
                <a:solidFill>
                  <a:schemeClr val="bg1"/>
                </a:solidFill>
                <a:latin typeface="Calibri" panose="020F0502020204030204" pitchFamily="34" charset="0"/>
              </a:rPr>
              <a:t>Tenk individuelt og del i mindre grupper. </a:t>
            </a:r>
            <a:endParaRPr lang="nb-NO" sz="2800" b="1" dirty="0">
              <a:solidFill>
                <a:schemeClr val="bg1"/>
              </a:solidFill>
            </a:endParaRPr>
          </a:p>
        </p:txBody>
      </p:sp>
    </p:spTree>
    <p:extLst>
      <p:ext uri="{BB962C8B-B14F-4D97-AF65-F5344CB8AC3E}">
        <p14:creationId xmlns:p14="http://schemas.microsoft.com/office/powerpoint/2010/main" val="1751010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733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ildeforklaring formet som et avrundet rektangel 3"/>
          <p:cNvSpPr/>
          <p:nvPr/>
        </p:nvSpPr>
        <p:spPr>
          <a:xfrm>
            <a:off x="1223158" y="1187356"/>
            <a:ext cx="6733487" cy="3753134"/>
          </a:xfrm>
          <a:prstGeom prst="wedgeRoundRectCallou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3600" b="1" dirty="0">
                <a:solidFill>
                  <a:schemeClr val="bg1"/>
                </a:solidFill>
              </a:rPr>
              <a:t>Lederes handlingsrom</a:t>
            </a:r>
          </a:p>
          <a:p>
            <a:pPr algn="ctr"/>
            <a:endParaRPr lang="nb-NO" sz="2800" b="1" dirty="0">
              <a:solidFill>
                <a:schemeClr val="bg1"/>
              </a:solidFill>
              <a:latin typeface="Calibri" panose="020F0502020204030204" pitchFamily="34" charset="0"/>
            </a:endParaRPr>
          </a:p>
          <a:p>
            <a:pPr algn="ctr"/>
            <a:r>
              <a:rPr lang="nb-NO" sz="2800" b="1" dirty="0">
                <a:solidFill>
                  <a:schemeClr val="bg1"/>
                </a:solidFill>
                <a:latin typeface="Calibri" panose="020F0502020204030204" pitchFamily="34" charset="0"/>
              </a:rPr>
              <a:t>Hva mener du er rammene for lederes handlingsrom i staten?</a:t>
            </a:r>
          </a:p>
          <a:p>
            <a:pPr algn="ctr"/>
            <a:endParaRPr lang="nb-NO" sz="2800" dirty="0">
              <a:solidFill>
                <a:schemeClr val="bg1"/>
              </a:solidFill>
              <a:latin typeface="Calibri" panose="020F0502020204030204" pitchFamily="34" charset="0"/>
            </a:endParaRPr>
          </a:p>
          <a:p>
            <a:pPr algn="ctr"/>
            <a:r>
              <a:rPr lang="nb-NO" sz="2800" b="1" dirty="0">
                <a:solidFill>
                  <a:schemeClr val="bg1"/>
                </a:solidFill>
                <a:latin typeface="Calibri" panose="020F0502020204030204" pitchFamily="34" charset="0"/>
              </a:rPr>
              <a:t>Tenk individuelt og del i mindre grupper. </a:t>
            </a:r>
            <a:endParaRPr lang="nb-NO" sz="2800" b="1" dirty="0">
              <a:solidFill>
                <a:schemeClr val="bg1"/>
              </a:solidFill>
            </a:endParaRPr>
          </a:p>
          <a:p>
            <a:pPr algn="ctr"/>
            <a:endParaRPr lang="nb-NO" sz="28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1530947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5"/>
          <p:cNvSpPr>
            <a:spLocks noChangeArrowheads="1"/>
          </p:cNvSpPr>
          <p:nvPr/>
        </p:nvSpPr>
        <p:spPr bwMode="auto">
          <a:xfrm>
            <a:off x="2259469" y="1375821"/>
            <a:ext cx="1093787" cy="436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eaLnBrk="0" hangingPunct="0">
              <a:spcBef>
                <a:spcPct val="50000"/>
              </a:spcBef>
              <a:buSzPct val="85000"/>
              <a:buFont typeface="Wingdings" pitchFamily="2" charset="2"/>
              <a:buChar char="§"/>
              <a:defRPr sz="2200" b="1">
                <a:solidFill>
                  <a:schemeClr val="tx1"/>
                </a:solidFill>
                <a:latin typeface="Arial" pitchFamily="34" charset="0"/>
              </a:defRPr>
            </a:lvl1pPr>
            <a:lvl2pPr marL="742950" indent="-285750" eaLnBrk="0" hangingPunct="0">
              <a:buSzPct val="85000"/>
              <a:buFont typeface="Arial" pitchFamily="34" charset="0"/>
              <a:buChar char="–"/>
              <a:defRPr b="1">
                <a:solidFill>
                  <a:schemeClr val="tx1"/>
                </a:solidFill>
                <a:latin typeface="Arial" pitchFamily="34" charset="0"/>
              </a:defRPr>
            </a:lvl2pPr>
            <a:lvl3pPr marL="1143000" indent="-228600" eaLnBrk="0" hangingPunct="0">
              <a:buSzPct val="85000"/>
              <a:buFont typeface="Arial" pitchFamily="34" charset="0"/>
              <a:buChar char="–"/>
              <a:defRPr sz="1600" b="1">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spcAft>
                <a:spcPct val="30000"/>
              </a:spcAft>
              <a:buClr>
                <a:schemeClr val="folHlink"/>
              </a:buClr>
              <a:buSzTx/>
              <a:buFontTx/>
              <a:buNone/>
            </a:pPr>
            <a:r>
              <a:rPr lang="en-GB" altLang="nb-NO" sz="1293" dirty="0">
                <a:solidFill>
                  <a:srgbClr val="000000"/>
                </a:solidFill>
                <a:latin typeface="Verdana" pitchFamily="34" charset="0"/>
              </a:rPr>
              <a:t>Lover</a:t>
            </a:r>
          </a:p>
        </p:txBody>
      </p:sp>
      <p:sp>
        <p:nvSpPr>
          <p:cNvPr id="29" name="Rectangle 2"/>
          <p:cNvSpPr>
            <a:spLocks noGrp="1" noChangeArrowheads="1"/>
          </p:cNvSpPr>
          <p:nvPr>
            <p:ph type="title"/>
          </p:nvPr>
        </p:nvSpPr>
        <p:spPr>
          <a:xfrm>
            <a:off x="1785610" y="291117"/>
            <a:ext cx="5169372" cy="571511"/>
          </a:xfrm>
        </p:spPr>
        <p:txBody>
          <a:bodyPr>
            <a:normAutofit fontScale="90000"/>
          </a:bodyPr>
          <a:lstStyle/>
          <a:p>
            <a:pPr eaLnBrk="1" hangingPunct="1"/>
            <a:r>
              <a:rPr lang="en-GB" altLang="nb-NO" dirty="0" err="1"/>
              <a:t>Leders</a:t>
            </a:r>
            <a:r>
              <a:rPr lang="en-GB" altLang="nb-NO" dirty="0"/>
              <a:t> </a:t>
            </a:r>
            <a:r>
              <a:rPr lang="en-GB" altLang="nb-NO" dirty="0" err="1"/>
              <a:t>handlingsrom</a:t>
            </a:r>
            <a:endParaRPr lang="en-GB" altLang="nb-NO" dirty="0"/>
          </a:p>
        </p:txBody>
      </p:sp>
      <p:pic>
        <p:nvPicPr>
          <p:cNvPr id="2" name="Bilde 1"/>
          <p:cNvPicPr>
            <a:picLocks noChangeAspect="1"/>
          </p:cNvPicPr>
          <p:nvPr/>
        </p:nvPicPr>
        <p:blipFill>
          <a:blip r:embed="rId3"/>
          <a:stretch>
            <a:fillRect/>
          </a:stretch>
        </p:blipFill>
        <p:spPr>
          <a:xfrm>
            <a:off x="1966912" y="1166812"/>
            <a:ext cx="5210175" cy="4524375"/>
          </a:xfrm>
          <a:prstGeom prst="rect">
            <a:avLst/>
          </a:prstGeom>
        </p:spPr>
      </p:pic>
      <p:sp>
        <p:nvSpPr>
          <p:cNvPr id="4" name="TekstSylinder 3"/>
          <p:cNvSpPr txBox="1"/>
          <p:nvPr/>
        </p:nvSpPr>
        <p:spPr>
          <a:xfrm>
            <a:off x="6629399" y="1594233"/>
            <a:ext cx="2140527" cy="1477328"/>
          </a:xfrm>
          <a:prstGeom prst="rect">
            <a:avLst/>
          </a:prstGeom>
          <a:noFill/>
          <a:ln>
            <a:solidFill>
              <a:schemeClr val="tx1"/>
            </a:solidFill>
          </a:ln>
        </p:spPr>
        <p:txBody>
          <a:bodyPr wrap="square" rtlCol="0">
            <a:spAutoFit/>
          </a:bodyPr>
          <a:lstStyle/>
          <a:p>
            <a:r>
              <a:rPr lang="nb-NO" dirty="0"/>
              <a:t>Avtaleverk:</a:t>
            </a:r>
          </a:p>
          <a:p>
            <a:r>
              <a:rPr lang="nb-NO" dirty="0"/>
              <a:t>Hovedavtale, Hovedtariffavtaler, tilpasningsavtale med mer. </a:t>
            </a:r>
          </a:p>
        </p:txBody>
      </p:sp>
      <p:sp>
        <p:nvSpPr>
          <p:cNvPr id="30" name="TekstSylinder 29"/>
          <p:cNvSpPr txBox="1"/>
          <p:nvPr/>
        </p:nvSpPr>
        <p:spPr>
          <a:xfrm>
            <a:off x="484910" y="1303287"/>
            <a:ext cx="2552266" cy="1200329"/>
          </a:xfrm>
          <a:prstGeom prst="rect">
            <a:avLst/>
          </a:prstGeom>
          <a:noFill/>
          <a:ln>
            <a:solidFill>
              <a:schemeClr val="tx1"/>
            </a:solidFill>
          </a:ln>
        </p:spPr>
        <p:txBody>
          <a:bodyPr wrap="square" rtlCol="0">
            <a:spAutoFit/>
          </a:bodyPr>
          <a:lstStyle/>
          <a:p>
            <a:r>
              <a:rPr lang="nb-NO" dirty="0"/>
              <a:t>Lover:</a:t>
            </a:r>
          </a:p>
          <a:p>
            <a:r>
              <a:rPr lang="nb-NO" dirty="0" err="1"/>
              <a:t>Statsansatteloven</a:t>
            </a:r>
            <a:r>
              <a:rPr lang="nb-NO" dirty="0"/>
              <a:t>, arbeidsmiljøloven med mer. </a:t>
            </a:r>
          </a:p>
        </p:txBody>
      </p:sp>
      <p:sp>
        <p:nvSpPr>
          <p:cNvPr id="31" name="Pil ned 30"/>
          <p:cNvSpPr/>
          <p:nvPr/>
        </p:nvSpPr>
        <p:spPr>
          <a:xfrm rot="4154124">
            <a:off x="5810600" y="1613948"/>
            <a:ext cx="955963" cy="69053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2" name="Pil ned 31"/>
          <p:cNvSpPr/>
          <p:nvPr/>
        </p:nvSpPr>
        <p:spPr>
          <a:xfrm rot="17419819">
            <a:off x="1732633" y="2340902"/>
            <a:ext cx="955963" cy="69053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4028620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ildeforklaring formet som et avrundet rektangel 3"/>
          <p:cNvSpPr/>
          <p:nvPr/>
        </p:nvSpPr>
        <p:spPr>
          <a:xfrm>
            <a:off x="1223158" y="1187356"/>
            <a:ext cx="6556066" cy="3521122"/>
          </a:xfrm>
          <a:prstGeom prst="wedgeRoundRectCallou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3600" b="1" dirty="0"/>
              <a:t>Dilemmaer i lederrollen</a:t>
            </a:r>
          </a:p>
          <a:p>
            <a:pPr algn="ctr"/>
            <a:endParaRPr lang="nb-NO" sz="2800" b="1" dirty="0">
              <a:solidFill>
                <a:schemeClr val="bg1"/>
              </a:solidFill>
              <a:latin typeface="Calibri" panose="020F0502020204030204" pitchFamily="34" charset="0"/>
            </a:endParaRPr>
          </a:p>
          <a:p>
            <a:pPr algn="ctr"/>
            <a:r>
              <a:rPr lang="nb-NO" sz="2800" b="1" dirty="0">
                <a:solidFill>
                  <a:schemeClr val="bg1"/>
                </a:solidFill>
                <a:latin typeface="Calibri" panose="020F0502020204030204" pitchFamily="34" charset="0"/>
              </a:rPr>
              <a:t>Hvilke dilemmaer i lederrollen opplever du som mellomleder?</a:t>
            </a:r>
          </a:p>
          <a:p>
            <a:pPr algn="ctr"/>
            <a:endParaRPr lang="nb-NO" sz="2800" b="1" dirty="0">
              <a:solidFill>
                <a:schemeClr val="bg1"/>
              </a:solidFill>
              <a:latin typeface="Calibri" panose="020F0502020204030204" pitchFamily="34" charset="0"/>
            </a:endParaRPr>
          </a:p>
          <a:p>
            <a:pPr algn="ctr"/>
            <a:r>
              <a:rPr lang="nb-NO" sz="2800" b="1" dirty="0">
                <a:solidFill>
                  <a:schemeClr val="bg1"/>
                </a:solidFill>
                <a:latin typeface="Calibri" panose="020F0502020204030204" pitchFamily="34" charset="0"/>
              </a:rPr>
              <a:t>Tenkt individuelt og del i mindre grupper. </a:t>
            </a:r>
            <a:endParaRPr lang="nb-NO" sz="2800" b="1" dirty="0"/>
          </a:p>
          <a:p>
            <a:pPr algn="ctr"/>
            <a:r>
              <a:rPr lang="nb-NO" sz="2800" b="1" dirty="0">
                <a:solidFill>
                  <a:schemeClr val="bg1"/>
                </a:solidFill>
                <a:latin typeface="Calibri" panose="020F0502020204030204" pitchFamily="34" charset="0"/>
              </a:rPr>
              <a:t> </a:t>
            </a:r>
          </a:p>
        </p:txBody>
      </p:sp>
    </p:spTree>
    <p:extLst>
      <p:ext uri="{BB962C8B-B14F-4D97-AF65-F5344CB8AC3E}">
        <p14:creationId xmlns:p14="http://schemas.microsoft.com/office/powerpoint/2010/main" val="217958368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rhhTWJ3H00G1QihQifTYK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rhhTWJ3H00G1QihQifTYK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t1uW8NtkVU6uLVtkuKDri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rhhTWJ3H00G1QihQifTYK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rhhTWJ3H00G1QihQifTYK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rhhTWJ3H00G1QihQifTYK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rhhTWJ3H00G1QihQifTYK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Custom 2">
      <a:dk1>
        <a:srgbClr val="BB2F38"/>
      </a:dk1>
      <a:lt1>
        <a:srgbClr val="FFFFFF"/>
      </a:lt1>
      <a:dk2>
        <a:srgbClr val="E16C22"/>
      </a:dk2>
      <a:lt2>
        <a:srgbClr val="DDDEDD"/>
      </a:lt2>
      <a:accent1>
        <a:srgbClr val="BB2F38"/>
      </a:accent1>
      <a:accent2>
        <a:srgbClr val="F3B32B"/>
      </a:accent2>
      <a:accent3>
        <a:srgbClr val="DDDEDD"/>
      </a:accent3>
      <a:accent4>
        <a:srgbClr val="C0C1BF"/>
      </a:accent4>
      <a:accent5>
        <a:srgbClr val="8D8E8D"/>
      </a:accent5>
      <a:accent6>
        <a:srgbClr val="636463"/>
      </a:accent6>
      <a:hlink>
        <a:srgbClr val="05A5BB"/>
      </a:hlink>
      <a:folHlink>
        <a:srgbClr val="11A6B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Custom 5">
      <a:dk1>
        <a:srgbClr val="FFFFFF"/>
      </a:dk1>
      <a:lt1>
        <a:srgbClr val="FFFFFF"/>
      </a:lt1>
      <a:dk2>
        <a:srgbClr val="E16C22"/>
      </a:dk2>
      <a:lt2>
        <a:srgbClr val="FFFFFF"/>
      </a:lt2>
      <a:accent1>
        <a:srgbClr val="BB2F38"/>
      </a:accent1>
      <a:accent2>
        <a:srgbClr val="F3B32B"/>
      </a:accent2>
      <a:accent3>
        <a:srgbClr val="DDDEDD"/>
      </a:accent3>
      <a:accent4>
        <a:srgbClr val="C0C1BF"/>
      </a:accent4>
      <a:accent5>
        <a:srgbClr val="8D8E8D"/>
      </a:accent5>
      <a:accent6>
        <a:srgbClr val="FFFFFF"/>
      </a:accent6>
      <a:hlink>
        <a:srgbClr val="05A5BB"/>
      </a:hlink>
      <a:folHlink>
        <a:srgbClr val="11A6B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blank">
  <a:themeElements>
    <a:clrScheme name="VardeHartmark">
      <a:dk1>
        <a:sysClr val="windowText" lastClr="000000"/>
      </a:dk1>
      <a:lt1>
        <a:srgbClr val="FFFFFF"/>
      </a:lt1>
      <a:dk2>
        <a:srgbClr val="737472"/>
      </a:dk2>
      <a:lt2>
        <a:srgbClr val="FFFFFF"/>
      </a:lt2>
      <a:accent1>
        <a:srgbClr val="737472"/>
      </a:accent1>
      <a:accent2>
        <a:srgbClr val="AEAEAE"/>
      </a:accent2>
      <a:accent3>
        <a:srgbClr val="2A75D0"/>
      </a:accent3>
      <a:accent4>
        <a:srgbClr val="F10050"/>
      </a:accent4>
      <a:accent5>
        <a:srgbClr val="7DACE4"/>
      </a:accent5>
      <a:accent6>
        <a:srgbClr val="FFFFFF"/>
      </a:accent6>
      <a:hlink>
        <a:srgbClr val="2A75D0"/>
      </a:hlink>
      <a:folHlink>
        <a:srgbClr val="000000"/>
      </a:folHlink>
    </a:clrScheme>
    <a:fontScheme name="VardeHartmark">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2"/>
          </a:solidFill>
        </a:ln>
        <a:effectLst/>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sz="1000" dirty="0" err="1" smtClean="0">
            <a:solidFill>
              <a:schemeClr val="tx1"/>
            </a:solidFill>
            <a:latin typeface="Arial" pitchFamily="34" charset="0"/>
            <a:cs typeface="Arial" pitchFamily="34" charset="0"/>
          </a:defRPr>
        </a:defPPr>
      </a:lstStyle>
      <a:style>
        <a:lnRef idx="1">
          <a:schemeClr val="accent1"/>
        </a:lnRef>
        <a:fillRef idx="3">
          <a:schemeClr val="accent1"/>
        </a:fillRef>
        <a:effectRef idx="2">
          <a:schemeClr val="accent1"/>
        </a:effectRef>
        <a:fontRef idx="minor">
          <a:schemeClr val="lt1"/>
        </a:fontRef>
      </a:style>
    </a:spDef>
    <a:lnDef>
      <a:spPr>
        <a:ln w="3175">
          <a:solidFill>
            <a:schemeClr val="tx2"/>
          </a:solidFill>
          <a:headEnd type="none"/>
          <a:tailEnd type="none"/>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a:defRPr sz="1000" dirty="0">
            <a:latin typeface="Arial" pitchFamily="34" charset="0"/>
            <a:cs typeface="Arial" pitchFamily="34" charset="0"/>
          </a:defRPr>
        </a:defPPr>
      </a:lstStyle>
    </a:txDef>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08CC4C49B891784389D4BEEA187B7247" ma:contentTypeVersion="4" ma:contentTypeDescription="Opprett et nytt dokument." ma:contentTypeScope="" ma:versionID="8fa59eb4a9cf55623bf969b9a6163dc0">
  <xsd:schema xmlns:xsd="http://www.w3.org/2001/XMLSchema" xmlns:xs="http://www.w3.org/2001/XMLSchema" xmlns:p="http://schemas.microsoft.com/office/2006/metadata/properties" xmlns:ns1="http://schemas.microsoft.com/sharepoint/v3" xmlns:ns2="4c7c0a61-1e73-4cd6-8071-e4a1938b150a" targetNamespace="http://schemas.microsoft.com/office/2006/metadata/properties" ma:root="true" ma:fieldsID="48b51a09a221174db4dab51f18c56621" ns1:_="" ns2:_="">
    <xsd:import namespace="http://schemas.microsoft.com/sharepoint/v3"/>
    <xsd:import namespace="4c7c0a61-1e73-4cd6-8071-e4a1938b150a"/>
    <xsd:element name="properties">
      <xsd:complexType>
        <xsd:sequence>
          <xsd:element name="documentManagement">
            <xsd:complexType>
              <xsd:all>
                <xsd:element ref="ns2:SharedWithUsers" minOccurs="0"/>
                <xsd:element ref="ns1:IMAddress" minOccurs="0"/>
                <xsd:element ref="ns2:SharingHintHash"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IMAddress" ma:index="9" nillable="true" ma:displayName="Adresse for direktemeldinger" ma:internalName="IMAddres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c7c0a61-1e73-4cd6-8071-e4a1938b150a" elementFormDefault="qualified">
    <xsd:import namespace="http://schemas.microsoft.com/office/2006/documentManagement/types"/>
    <xsd:import namespace="http://schemas.microsoft.com/office/infopath/2007/PartnerControls"/>
    <xsd:element name="SharedWithUsers" ma:index="8"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0" nillable="true" ma:displayName="Hash for deling av tips" ma:internalName="SharingHintHash" ma:readOnly="true">
      <xsd:simpleType>
        <xsd:restriction base="dms:Text"/>
      </xsd:simpleType>
    </xsd:element>
    <xsd:element name="SharedWithDetails" ma:index="11"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IMAddres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8C1593D-BF5E-46B9-B125-E576F3B5B1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c7c0a61-1e73-4cd6-8071-e4a1938b150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3FCF2A9-8304-4A36-BB1E-6F04F848229C}">
  <ds:schemaRefs>
    <ds:schemaRef ds:uri="http://schemas.microsoft.com/sharepoint/v3"/>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schemas.microsoft.com/office/2006/metadata/properties"/>
    <ds:schemaRef ds:uri="4c7c0a61-1e73-4cd6-8071-e4a1938b150a"/>
    <ds:schemaRef ds:uri="http://www.w3.org/XML/1998/namespace"/>
    <ds:schemaRef ds:uri="http://purl.org/dc/elements/1.1/"/>
  </ds:schemaRefs>
</ds:datastoreItem>
</file>

<file path=customXml/itemProps3.xml><?xml version="1.0" encoding="utf-8"?>
<ds:datastoreItem xmlns:ds="http://schemas.openxmlformats.org/officeDocument/2006/customXml" ds:itemID="{9602ACCE-EFF4-4534-923C-44D419CED02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3398</TotalTime>
  <Words>760</Words>
  <Application>Microsoft Office PowerPoint</Application>
  <PresentationFormat>Skjermfremvisning (4:3)</PresentationFormat>
  <Paragraphs>155</Paragraphs>
  <Slides>11</Slides>
  <Notes>5</Notes>
  <HiddenSlides>0</HiddenSlides>
  <MMClips>0</MMClips>
  <ScaleCrop>false</ScaleCrop>
  <HeadingPairs>
    <vt:vector size="8" baseType="variant">
      <vt:variant>
        <vt:lpstr>Brukte skrifter</vt:lpstr>
      </vt:variant>
      <vt:variant>
        <vt:i4>5</vt:i4>
      </vt:variant>
      <vt:variant>
        <vt:lpstr>Tema</vt:lpstr>
      </vt:variant>
      <vt:variant>
        <vt:i4>3</vt:i4>
      </vt:variant>
      <vt:variant>
        <vt:lpstr>Innebygde OLE-servere</vt:lpstr>
      </vt:variant>
      <vt:variant>
        <vt:i4>1</vt:i4>
      </vt:variant>
      <vt:variant>
        <vt:lpstr>Lysbildetitler</vt:lpstr>
      </vt:variant>
      <vt:variant>
        <vt:i4>11</vt:i4>
      </vt:variant>
    </vt:vector>
  </HeadingPairs>
  <TitlesOfParts>
    <vt:vector size="20" baseType="lpstr">
      <vt:lpstr>Arial</vt:lpstr>
      <vt:lpstr>Calibri</vt:lpstr>
      <vt:lpstr>Century Gothic</vt:lpstr>
      <vt:lpstr>Verdana</vt:lpstr>
      <vt:lpstr>Wingdings</vt:lpstr>
      <vt:lpstr>Office Theme</vt:lpstr>
      <vt:lpstr>Custom Design</vt:lpstr>
      <vt:lpstr>1_blank</vt:lpstr>
      <vt:lpstr>think-cell Slide</vt:lpstr>
      <vt:lpstr>  Samarbeid og medbestemmelse </vt:lpstr>
      <vt:lpstr>Mål</vt:lpstr>
      <vt:lpstr>Oppgave: Godt samarbeid – roller og ansvar</vt:lpstr>
      <vt:lpstr>Rammebetingelser for et godt samarbeid</vt:lpstr>
      <vt:lpstr>PowerPoint-presentasjon</vt:lpstr>
      <vt:lpstr>PowerPoint-presentasjon</vt:lpstr>
      <vt:lpstr>PowerPoint-presentasjon</vt:lpstr>
      <vt:lpstr>Leders handlingsrom</vt:lpstr>
      <vt:lpstr>PowerPoint-presentasjon</vt:lpstr>
      <vt:lpstr>Innebygde dilemmaer i lederrollen</vt:lpstr>
      <vt:lpstr>PowerPoint-presentasjon</vt:lpstr>
    </vt:vector>
  </TitlesOfParts>
  <Company>NKF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Nicolas Ness Turco</dc:creator>
  <cp:lastModifiedBy>Volen, Christina</cp:lastModifiedBy>
  <cp:revision>121</cp:revision>
  <dcterms:created xsi:type="dcterms:W3CDTF">2015-10-23T08:09:02Z</dcterms:created>
  <dcterms:modified xsi:type="dcterms:W3CDTF">2018-01-09T09:28:22Z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0x01010008CC4C49B891784389D4BEEA187B7247</vt:lpwstr>
  </property>
</Properties>
</file>