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0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F99C03-2169-4837-490D-0642FDB0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5337496-516B-973D-D2BC-8AA2BC9F1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CBE27D-21C6-C427-11A1-DEF2EDE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6C278B-9A07-7F39-50BA-C7CAD9602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6495E08-10B5-B592-0847-90EB44E5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56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7FD093-290B-234A-B3FE-9BB450B8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88799DE-E36F-F137-F227-AA03794B6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85CD364-E3E3-4F4A-B51A-BAFE6F47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D43EA1-4C15-2DE2-6852-283AAAFC8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DEBC88-6DB3-E11C-ECC6-28485223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48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D5BBC3B-B98B-BFFA-7918-AEF2B64364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41FB4A2-A47F-D725-F370-76DBC721A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E4E061-194B-982A-1723-5AA5533B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394F107-3D63-66E2-3A4B-79C6A1A2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43EBED-29FE-C7D0-A0DF-757039EF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849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674C6B-C353-1B4A-94E5-B26815C6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308E1D-EAD4-CB5B-A99F-AB1E3AAB3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432A2D-F203-EEEB-E9F4-91C60D7F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1B08C8-37E5-5F6C-3539-FC7F1A15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B19EC7-9564-8CEA-920A-8D9279817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05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02EEFA-4CCC-AF73-0138-7F68758B4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BD1DE1B-372D-B925-7A99-4DC3D1874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5721AF-23B5-FE16-8EE8-02605EB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7BFEBF-1896-DFFD-D66C-8F1554BC0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64217E-C91D-6D7A-0FB6-25EE25467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28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7DEC30-3E0B-F93E-1023-78ED6071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30F801-CDF3-AADA-A030-FF04DD347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22F1FB-5B8F-F10D-F608-743D23BB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A879DE3-C0E2-B988-862B-ECD7A0BF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26DFD30-DB88-78AE-764A-F8E9AAEC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8C2AFBB-EF38-05EA-3140-7CCBC7D0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77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8113EC-63D1-1CFE-AC7F-DAEF10A96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9E488D-E0BF-BA6B-F085-8719CB0A8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191B623-E863-F74C-7AB5-E4381C36F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C1253EC-6E7A-25D6-265E-B8B2CDC57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468D0AE-C318-BCE9-9498-B7008819B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456AA8E-5F62-4A69-5962-72063B5D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8311C40-DA64-B91B-8296-373E6F455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1A81E4C-DE40-643F-EBE9-6B57F641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84EE6B-35C6-666C-411B-27F099A4B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4BF9E8E-0EF6-CF9F-90DB-DBE15A07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A4C59D0-0ED2-B229-F0E0-07DA32B3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6E2658-D9DD-5153-2B40-F9AE884F5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149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66CED2A-EEDC-2218-7395-FC68D1BF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67AFF5-A814-C78A-484D-1F1108C4B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E875C4E-3EFD-31F8-50CA-323795D3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1868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5FBFFF-9E37-7943-C8C7-2CB5022D4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BC96205-0296-C2EA-B021-F556850D0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896FC1D-A15C-B781-6E6C-B566F6191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DF30A74-0767-E428-1CC8-B7EE8372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53E364F-57A5-AA9B-7A95-CD7C2D13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5C45243-678B-2297-76F0-E8D17A031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511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EA5DF8-BC1B-CAF8-1A0E-467D8ACD7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D17B713-77F7-A659-E6DB-B275184372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9319240-7277-58FA-1827-653B37F1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A1E7BEA-CB0D-DFB8-5833-38C460DD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655E826-4835-CE51-8141-B868BABF0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1B962B7-D337-D2B2-E05D-AC673492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8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E5F0C59-81A9-99E9-19D0-E62CC4AD2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BE4C7B-5B0C-FFEB-1FF5-2E17FE291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5999CC-B793-ACA3-AF13-663EE5663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14D8-9648-489B-88EF-EF430894ED37}" type="datetimeFigureOut">
              <a:rPr lang="nb-NO" smtClean="0"/>
              <a:t>01.06.2022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6B6B350-F2B7-08BC-23CE-36464F6AF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623959-502C-D3AD-1C3E-25D392745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AE8C-AE6F-4945-96C9-56805AA90A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person, stående, poserer, hånd&#10;&#10;Automatisk generert beskrivelse">
            <a:extLst>
              <a:ext uri="{FF2B5EF4-FFF2-40B4-BE49-F238E27FC236}">
                <a16:creationId xmlns:a16="http://schemas.microsoft.com/office/drawing/2014/main" id="{B6CB2133-E97D-90A4-F395-01BFF211E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404" y="0"/>
            <a:ext cx="2676970" cy="6858000"/>
          </a:xfrm>
          <a:prstGeom prst="rect">
            <a:avLst/>
          </a:prstGeom>
        </p:spPr>
      </p:pic>
      <p:pic>
        <p:nvPicPr>
          <p:cNvPr id="7" name="Bilde 6" descr="Et bilde som inneholder leke, dukke&#10;&#10;Automatisk generert beskrivelse">
            <a:extLst>
              <a:ext uri="{FF2B5EF4-FFF2-40B4-BE49-F238E27FC236}">
                <a16:creationId xmlns:a16="http://schemas.microsoft.com/office/drawing/2014/main" id="{8B5C865A-5344-2B93-BA54-B1C927C1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41" y="0"/>
            <a:ext cx="2976824" cy="6858000"/>
          </a:xfrm>
          <a:prstGeom prst="rect">
            <a:avLst/>
          </a:prstGeom>
        </p:spPr>
      </p:pic>
      <p:pic>
        <p:nvPicPr>
          <p:cNvPr id="11" name="Bilde 10" descr="Et bilde som inneholder leke, dukke&#10;&#10;Automatisk generert beskrivelse">
            <a:extLst>
              <a:ext uri="{FF2B5EF4-FFF2-40B4-BE49-F238E27FC236}">
                <a16:creationId xmlns:a16="http://schemas.microsoft.com/office/drawing/2014/main" id="{36A8CD79-A971-B9E5-8439-9B34627CA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745" y="0"/>
            <a:ext cx="2766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22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Hanne Jacobsen</dc:creator>
  <cp:lastModifiedBy>Hanne Jacobsen</cp:lastModifiedBy>
  <cp:revision>1</cp:revision>
  <dcterms:created xsi:type="dcterms:W3CDTF">2022-06-01T11:18:23Z</dcterms:created>
  <dcterms:modified xsi:type="dcterms:W3CDTF">2022-06-01T11:20:33Z</dcterms:modified>
</cp:coreProperties>
</file>